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9" r:id="rId1"/>
    <p:sldMasterId id="2147483710" r:id="rId2"/>
    <p:sldMasterId id="2147483711" r:id="rId3"/>
    <p:sldMasterId id="2147483712" r:id="rId4"/>
  </p:sldMasterIdLst>
  <p:notesMasterIdLst>
    <p:notesMasterId r:id="rId6"/>
  </p:notesMasterIdLst>
  <p:sldIdLst>
    <p:sldId id="268" r:id="rId5"/>
  </p:sldIdLst>
  <p:sldSz cx="7559675" cy="10691813"/>
  <p:notesSz cx="7559675" cy="10691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33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55950" y="5078600"/>
            <a:ext cx="6047725" cy="48113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13: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0" name="Google Shape;390;p13:notes"/>
          <p:cNvSpPr>
            <a:spLocks noGrp="1" noRot="1" noChangeAspect="1"/>
          </p:cNvSpPr>
          <p:nvPr>
            <p:ph type="sldImg" idx="2"/>
          </p:nvPr>
        </p:nvSpPr>
        <p:spPr>
          <a:xfrm>
            <a:off x="2362200" y="801688"/>
            <a:ext cx="283686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5"/>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9" name="Google Shape;69;p15"/>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70" name="Google Shape;70;p15"/>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71" name="Google Shape;71;p15"/>
          <p:cNvSpPr txBox="1">
            <a:spLocks noGrp="1"/>
          </p:cNvSpPr>
          <p:nvPr>
            <p:ph type="body" idx="4"/>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97"/>
        <p:cNvGrpSpPr/>
        <p:nvPr/>
      </p:nvGrpSpPr>
      <p:grpSpPr>
        <a:xfrm>
          <a:off x="0" y="0"/>
          <a:ext cx="0" cy="0"/>
          <a:chOff x="0" y="0"/>
          <a:chExt cx="0" cy="0"/>
        </a:xfrm>
      </p:grpSpPr>
      <p:sp>
        <p:nvSpPr>
          <p:cNvPr id="98" name="Google Shape;98;p24"/>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4"/>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0" name="Google Shape;100;p24"/>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1" name="Google Shape;101;p24"/>
          <p:cNvSpPr txBox="1">
            <a:spLocks noGrp="1"/>
          </p:cNvSpPr>
          <p:nvPr>
            <p:ph type="body" idx="3"/>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02"/>
        <p:cNvGrpSpPr/>
        <p:nvPr/>
      </p:nvGrpSpPr>
      <p:grpSpPr>
        <a:xfrm>
          <a:off x="0" y="0"/>
          <a:ext cx="0" cy="0"/>
          <a:chOff x="0" y="0"/>
          <a:chExt cx="0" cy="0"/>
        </a:xfrm>
      </p:grpSpPr>
      <p:sp>
        <p:nvSpPr>
          <p:cNvPr id="103" name="Google Shape;103;p2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5"/>
          <p:cNvSpPr txBox="1">
            <a:spLocks noGrp="1"/>
          </p:cNvSpPr>
          <p:nvPr>
            <p:ph type="body" idx="1"/>
          </p:nvPr>
        </p:nvSpPr>
        <p:spPr>
          <a:xfrm>
            <a:off x="377640" y="250164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5" name="Google Shape;105;p25"/>
          <p:cNvSpPr txBox="1">
            <a:spLocks noGrp="1"/>
          </p:cNvSpPr>
          <p:nvPr>
            <p:ph type="body" idx="2"/>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06"/>
        <p:cNvGrpSpPr/>
        <p:nvPr/>
      </p:nvGrpSpPr>
      <p:grpSpPr>
        <a:xfrm>
          <a:off x="0" y="0"/>
          <a:ext cx="0" cy="0"/>
          <a:chOff x="0" y="0"/>
          <a:chExt cx="0" cy="0"/>
        </a:xfrm>
      </p:grpSpPr>
      <p:sp>
        <p:nvSpPr>
          <p:cNvPr id="107" name="Google Shape;107;p26"/>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26"/>
          <p:cNvSpPr txBox="1">
            <a:spLocks noGrp="1"/>
          </p:cNvSpPr>
          <p:nvPr>
            <p:ph type="body" idx="1"/>
          </p:nvPr>
        </p:nvSpPr>
        <p:spPr>
          <a:xfrm>
            <a:off x="37764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9" name="Google Shape;109;p26"/>
          <p:cNvSpPr txBox="1">
            <a:spLocks noGrp="1"/>
          </p:cNvSpPr>
          <p:nvPr>
            <p:ph type="body" idx="2"/>
          </p:nvPr>
        </p:nvSpPr>
        <p:spPr>
          <a:xfrm>
            <a:off x="26776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0" name="Google Shape;110;p26"/>
          <p:cNvSpPr txBox="1">
            <a:spLocks noGrp="1"/>
          </p:cNvSpPr>
          <p:nvPr>
            <p:ph type="body" idx="3"/>
          </p:nvPr>
        </p:nvSpPr>
        <p:spPr>
          <a:xfrm>
            <a:off x="49780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1" name="Google Shape;111;p26"/>
          <p:cNvSpPr txBox="1">
            <a:spLocks noGrp="1"/>
          </p:cNvSpPr>
          <p:nvPr>
            <p:ph type="body" idx="4"/>
          </p:nvPr>
        </p:nvSpPr>
        <p:spPr>
          <a:xfrm>
            <a:off x="37764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2" name="Google Shape;112;p26"/>
          <p:cNvSpPr txBox="1">
            <a:spLocks noGrp="1"/>
          </p:cNvSpPr>
          <p:nvPr>
            <p:ph type="body" idx="5"/>
          </p:nvPr>
        </p:nvSpPr>
        <p:spPr>
          <a:xfrm>
            <a:off x="26776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3" name="Google Shape;113;p26"/>
          <p:cNvSpPr txBox="1">
            <a:spLocks noGrp="1"/>
          </p:cNvSpPr>
          <p:nvPr>
            <p:ph type="body" idx="6"/>
          </p:nvPr>
        </p:nvSpPr>
        <p:spPr>
          <a:xfrm>
            <a:off x="49780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2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21"/>
        <p:cNvGrpSpPr/>
        <p:nvPr/>
      </p:nvGrpSpPr>
      <p:grpSpPr>
        <a:xfrm>
          <a:off x="0" y="0"/>
          <a:ext cx="0" cy="0"/>
          <a:chOff x="0" y="0"/>
          <a:chExt cx="0" cy="0"/>
        </a:xfrm>
      </p:grpSpPr>
      <p:sp>
        <p:nvSpPr>
          <p:cNvPr id="122" name="Google Shape;122;p29"/>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3" name="Google Shape;123;p29"/>
          <p:cNvSpPr txBox="1">
            <a:spLocks noGrp="1"/>
          </p:cNvSpPr>
          <p:nvPr>
            <p:ph type="subTitle" idx="1"/>
          </p:nvPr>
        </p:nvSpPr>
        <p:spPr>
          <a:xfrm>
            <a:off x="377640" y="2501640"/>
            <a:ext cx="6803280" cy="62006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24"/>
        <p:cNvGrpSpPr/>
        <p:nvPr/>
      </p:nvGrpSpPr>
      <p:grpSpPr>
        <a:xfrm>
          <a:off x="0" y="0"/>
          <a:ext cx="0" cy="0"/>
          <a:chOff x="0" y="0"/>
          <a:chExt cx="0" cy="0"/>
        </a:xfrm>
      </p:grpSpPr>
      <p:sp>
        <p:nvSpPr>
          <p:cNvPr id="125" name="Google Shape;125;p30"/>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0"/>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27"/>
        <p:cNvGrpSpPr/>
        <p:nvPr/>
      </p:nvGrpSpPr>
      <p:grpSpPr>
        <a:xfrm>
          <a:off x="0" y="0"/>
          <a:ext cx="0" cy="0"/>
          <a:chOff x="0" y="0"/>
          <a:chExt cx="0" cy="0"/>
        </a:xfrm>
      </p:grpSpPr>
      <p:sp>
        <p:nvSpPr>
          <p:cNvPr id="128" name="Google Shape;128;p31"/>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1"/>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0" name="Google Shape;130;p31"/>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1"/>
        <p:cNvGrpSpPr/>
        <p:nvPr/>
      </p:nvGrpSpPr>
      <p:grpSpPr>
        <a:xfrm>
          <a:off x="0" y="0"/>
          <a:ext cx="0" cy="0"/>
          <a:chOff x="0" y="0"/>
          <a:chExt cx="0" cy="0"/>
        </a:xfrm>
      </p:grpSpPr>
      <p:sp>
        <p:nvSpPr>
          <p:cNvPr id="132" name="Google Shape;132;p3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33"/>
        <p:cNvGrpSpPr/>
        <p:nvPr/>
      </p:nvGrpSpPr>
      <p:grpSpPr>
        <a:xfrm>
          <a:off x="0" y="0"/>
          <a:ext cx="0" cy="0"/>
          <a:chOff x="0" y="0"/>
          <a:chExt cx="0" cy="0"/>
        </a:xfrm>
      </p:grpSpPr>
      <p:sp>
        <p:nvSpPr>
          <p:cNvPr id="134" name="Google Shape;134;p33"/>
          <p:cNvSpPr txBox="1">
            <a:spLocks noGrp="1"/>
          </p:cNvSpPr>
          <p:nvPr>
            <p:ph type="subTitle" idx="1"/>
          </p:nvPr>
        </p:nvSpPr>
        <p:spPr>
          <a:xfrm>
            <a:off x="519840" y="569160"/>
            <a:ext cx="6520320" cy="958140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35"/>
        <p:cNvGrpSpPr/>
        <p:nvPr/>
      </p:nvGrpSpPr>
      <p:grpSpPr>
        <a:xfrm>
          <a:off x="0" y="0"/>
          <a:ext cx="0" cy="0"/>
          <a:chOff x="0" y="0"/>
          <a:chExt cx="0" cy="0"/>
        </a:xfrm>
      </p:grpSpPr>
      <p:sp>
        <p:nvSpPr>
          <p:cNvPr id="136" name="Google Shape;136;p34"/>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34"/>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8" name="Google Shape;138;p34"/>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39" name="Google Shape;139;p34"/>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72"/>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40"/>
        <p:cNvGrpSpPr/>
        <p:nvPr/>
      </p:nvGrpSpPr>
      <p:grpSpPr>
        <a:xfrm>
          <a:off x="0" y="0"/>
          <a:ext cx="0" cy="0"/>
          <a:chOff x="0" y="0"/>
          <a:chExt cx="0" cy="0"/>
        </a:xfrm>
      </p:grpSpPr>
      <p:sp>
        <p:nvSpPr>
          <p:cNvPr id="141" name="Google Shape;141;p3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35"/>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3" name="Google Shape;143;p35"/>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4" name="Google Shape;144;p35"/>
          <p:cNvSpPr txBox="1">
            <a:spLocks noGrp="1"/>
          </p:cNvSpPr>
          <p:nvPr>
            <p:ph type="body" idx="3"/>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45"/>
        <p:cNvGrpSpPr/>
        <p:nvPr/>
      </p:nvGrpSpPr>
      <p:grpSpPr>
        <a:xfrm>
          <a:off x="0" y="0"/>
          <a:ext cx="0" cy="0"/>
          <a:chOff x="0" y="0"/>
          <a:chExt cx="0" cy="0"/>
        </a:xfrm>
      </p:grpSpPr>
      <p:sp>
        <p:nvSpPr>
          <p:cNvPr id="146" name="Google Shape;146;p36"/>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7" name="Google Shape;147;p36"/>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8" name="Google Shape;148;p36"/>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49" name="Google Shape;149;p36"/>
          <p:cNvSpPr txBox="1">
            <a:spLocks noGrp="1"/>
          </p:cNvSpPr>
          <p:nvPr>
            <p:ph type="body" idx="3"/>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50"/>
        <p:cNvGrpSpPr/>
        <p:nvPr/>
      </p:nvGrpSpPr>
      <p:grpSpPr>
        <a:xfrm>
          <a:off x="0" y="0"/>
          <a:ext cx="0" cy="0"/>
          <a:chOff x="0" y="0"/>
          <a:chExt cx="0" cy="0"/>
        </a:xfrm>
      </p:grpSpPr>
      <p:sp>
        <p:nvSpPr>
          <p:cNvPr id="151" name="Google Shape;151;p37"/>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37"/>
          <p:cNvSpPr txBox="1">
            <a:spLocks noGrp="1"/>
          </p:cNvSpPr>
          <p:nvPr>
            <p:ph type="body" idx="1"/>
          </p:nvPr>
        </p:nvSpPr>
        <p:spPr>
          <a:xfrm>
            <a:off x="377640" y="250164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3" name="Google Shape;153;p37"/>
          <p:cNvSpPr txBox="1">
            <a:spLocks noGrp="1"/>
          </p:cNvSpPr>
          <p:nvPr>
            <p:ph type="body" idx="2"/>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54"/>
        <p:cNvGrpSpPr/>
        <p:nvPr/>
      </p:nvGrpSpPr>
      <p:grpSpPr>
        <a:xfrm>
          <a:off x="0" y="0"/>
          <a:ext cx="0" cy="0"/>
          <a:chOff x="0" y="0"/>
          <a:chExt cx="0" cy="0"/>
        </a:xfrm>
      </p:grpSpPr>
      <p:sp>
        <p:nvSpPr>
          <p:cNvPr id="155" name="Google Shape;155;p38"/>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6" name="Google Shape;156;p38"/>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7" name="Google Shape;157;p38"/>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8" name="Google Shape;158;p38"/>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59" name="Google Shape;159;p38"/>
          <p:cNvSpPr txBox="1">
            <a:spLocks noGrp="1"/>
          </p:cNvSpPr>
          <p:nvPr>
            <p:ph type="body" idx="4"/>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60"/>
        <p:cNvGrpSpPr/>
        <p:nvPr/>
      </p:nvGrpSpPr>
      <p:grpSpPr>
        <a:xfrm>
          <a:off x="0" y="0"/>
          <a:ext cx="0" cy="0"/>
          <a:chOff x="0" y="0"/>
          <a:chExt cx="0" cy="0"/>
        </a:xfrm>
      </p:grpSpPr>
      <p:sp>
        <p:nvSpPr>
          <p:cNvPr id="161" name="Google Shape;161;p39"/>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2" name="Google Shape;162;p39"/>
          <p:cNvSpPr txBox="1">
            <a:spLocks noGrp="1"/>
          </p:cNvSpPr>
          <p:nvPr>
            <p:ph type="body" idx="1"/>
          </p:nvPr>
        </p:nvSpPr>
        <p:spPr>
          <a:xfrm>
            <a:off x="37764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3" name="Google Shape;163;p39"/>
          <p:cNvSpPr txBox="1">
            <a:spLocks noGrp="1"/>
          </p:cNvSpPr>
          <p:nvPr>
            <p:ph type="body" idx="2"/>
          </p:nvPr>
        </p:nvSpPr>
        <p:spPr>
          <a:xfrm>
            <a:off x="26776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4" name="Google Shape;164;p39"/>
          <p:cNvSpPr txBox="1">
            <a:spLocks noGrp="1"/>
          </p:cNvSpPr>
          <p:nvPr>
            <p:ph type="body" idx="3"/>
          </p:nvPr>
        </p:nvSpPr>
        <p:spPr>
          <a:xfrm>
            <a:off x="49780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5" name="Google Shape;165;p39"/>
          <p:cNvSpPr txBox="1">
            <a:spLocks noGrp="1"/>
          </p:cNvSpPr>
          <p:nvPr>
            <p:ph type="body" idx="4"/>
          </p:nvPr>
        </p:nvSpPr>
        <p:spPr>
          <a:xfrm>
            <a:off x="37764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6" name="Google Shape;166;p39"/>
          <p:cNvSpPr txBox="1">
            <a:spLocks noGrp="1"/>
          </p:cNvSpPr>
          <p:nvPr>
            <p:ph type="body" idx="5"/>
          </p:nvPr>
        </p:nvSpPr>
        <p:spPr>
          <a:xfrm>
            <a:off x="26776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67" name="Google Shape;167;p39"/>
          <p:cNvSpPr txBox="1">
            <a:spLocks noGrp="1"/>
          </p:cNvSpPr>
          <p:nvPr>
            <p:ph type="body" idx="6"/>
          </p:nvPr>
        </p:nvSpPr>
        <p:spPr>
          <a:xfrm>
            <a:off x="49780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74"/>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75"/>
        <p:cNvGrpSpPr/>
        <p:nvPr/>
      </p:nvGrpSpPr>
      <p:grpSpPr>
        <a:xfrm>
          <a:off x="0" y="0"/>
          <a:ext cx="0" cy="0"/>
          <a:chOff x="0" y="0"/>
          <a:chExt cx="0" cy="0"/>
        </a:xfrm>
      </p:grpSpPr>
      <p:sp>
        <p:nvSpPr>
          <p:cNvPr id="176" name="Google Shape;176;p4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7" name="Google Shape;177;p42"/>
          <p:cNvSpPr txBox="1">
            <a:spLocks noGrp="1"/>
          </p:cNvSpPr>
          <p:nvPr>
            <p:ph type="subTitle" idx="1"/>
          </p:nvPr>
        </p:nvSpPr>
        <p:spPr>
          <a:xfrm>
            <a:off x="377640" y="2501640"/>
            <a:ext cx="6803280" cy="62006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78"/>
        <p:cNvGrpSpPr/>
        <p:nvPr/>
      </p:nvGrpSpPr>
      <p:grpSpPr>
        <a:xfrm>
          <a:off x="0" y="0"/>
          <a:ext cx="0" cy="0"/>
          <a:chOff x="0" y="0"/>
          <a:chExt cx="0" cy="0"/>
        </a:xfrm>
      </p:grpSpPr>
      <p:sp>
        <p:nvSpPr>
          <p:cNvPr id="179" name="Google Shape;179;p43"/>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0" name="Google Shape;180;p43"/>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81"/>
        <p:cNvGrpSpPr/>
        <p:nvPr/>
      </p:nvGrpSpPr>
      <p:grpSpPr>
        <a:xfrm>
          <a:off x="0" y="0"/>
          <a:ext cx="0" cy="0"/>
          <a:chOff x="0" y="0"/>
          <a:chExt cx="0" cy="0"/>
        </a:xfrm>
      </p:grpSpPr>
      <p:sp>
        <p:nvSpPr>
          <p:cNvPr id="182" name="Google Shape;182;p44"/>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3" name="Google Shape;183;p44"/>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84" name="Google Shape;184;p44"/>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85"/>
        <p:cNvGrpSpPr/>
        <p:nvPr/>
      </p:nvGrpSpPr>
      <p:grpSpPr>
        <a:xfrm>
          <a:off x="0" y="0"/>
          <a:ext cx="0" cy="0"/>
          <a:chOff x="0" y="0"/>
          <a:chExt cx="0" cy="0"/>
        </a:xfrm>
      </p:grpSpPr>
      <p:sp>
        <p:nvSpPr>
          <p:cNvPr id="186" name="Google Shape;186;p4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7"/>
          <p:cNvSpPr txBox="1">
            <a:spLocks noGrp="1"/>
          </p:cNvSpPr>
          <p:nvPr>
            <p:ph type="subTitle" idx="1"/>
          </p:nvPr>
        </p:nvSpPr>
        <p:spPr>
          <a:xfrm>
            <a:off x="377640" y="2501640"/>
            <a:ext cx="6803280" cy="62006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87"/>
        <p:cNvGrpSpPr/>
        <p:nvPr/>
      </p:nvGrpSpPr>
      <p:grpSpPr>
        <a:xfrm>
          <a:off x="0" y="0"/>
          <a:ext cx="0" cy="0"/>
          <a:chOff x="0" y="0"/>
          <a:chExt cx="0" cy="0"/>
        </a:xfrm>
      </p:grpSpPr>
      <p:sp>
        <p:nvSpPr>
          <p:cNvPr id="188" name="Google Shape;188;p46"/>
          <p:cNvSpPr txBox="1">
            <a:spLocks noGrp="1"/>
          </p:cNvSpPr>
          <p:nvPr>
            <p:ph type="subTitle" idx="1"/>
          </p:nvPr>
        </p:nvSpPr>
        <p:spPr>
          <a:xfrm>
            <a:off x="519840" y="569160"/>
            <a:ext cx="6520320" cy="958140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89"/>
        <p:cNvGrpSpPr/>
        <p:nvPr/>
      </p:nvGrpSpPr>
      <p:grpSpPr>
        <a:xfrm>
          <a:off x="0" y="0"/>
          <a:ext cx="0" cy="0"/>
          <a:chOff x="0" y="0"/>
          <a:chExt cx="0" cy="0"/>
        </a:xfrm>
      </p:grpSpPr>
      <p:sp>
        <p:nvSpPr>
          <p:cNvPr id="190" name="Google Shape;190;p47"/>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1" name="Google Shape;191;p47"/>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2" name="Google Shape;192;p47"/>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3" name="Google Shape;193;p47"/>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94"/>
        <p:cNvGrpSpPr/>
        <p:nvPr/>
      </p:nvGrpSpPr>
      <p:grpSpPr>
        <a:xfrm>
          <a:off x="0" y="0"/>
          <a:ext cx="0" cy="0"/>
          <a:chOff x="0" y="0"/>
          <a:chExt cx="0" cy="0"/>
        </a:xfrm>
      </p:grpSpPr>
      <p:sp>
        <p:nvSpPr>
          <p:cNvPr id="195" name="Google Shape;195;p48"/>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6" name="Google Shape;196;p48"/>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7" name="Google Shape;197;p48"/>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8" name="Google Shape;198;p48"/>
          <p:cNvSpPr txBox="1">
            <a:spLocks noGrp="1"/>
          </p:cNvSpPr>
          <p:nvPr>
            <p:ph type="body" idx="3"/>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99"/>
        <p:cNvGrpSpPr/>
        <p:nvPr/>
      </p:nvGrpSpPr>
      <p:grpSpPr>
        <a:xfrm>
          <a:off x="0" y="0"/>
          <a:ext cx="0" cy="0"/>
          <a:chOff x="0" y="0"/>
          <a:chExt cx="0" cy="0"/>
        </a:xfrm>
      </p:grpSpPr>
      <p:sp>
        <p:nvSpPr>
          <p:cNvPr id="200" name="Google Shape;200;p49"/>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1" name="Google Shape;201;p49"/>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2" name="Google Shape;202;p49"/>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3" name="Google Shape;203;p49"/>
          <p:cNvSpPr txBox="1">
            <a:spLocks noGrp="1"/>
          </p:cNvSpPr>
          <p:nvPr>
            <p:ph type="body" idx="3"/>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204"/>
        <p:cNvGrpSpPr/>
        <p:nvPr/>
      </p:nvGrpSpPr>
      <p:grpSpPr>
        <a:xfrm>
          <a:off x="0" y="0"/>
          <a:ext cx="0" cy="0"/>
          <a:chOff x="0" y="0"/>
          <a:chExt cx="0" cy="0"/>
        </a:xfrm>
      </p:grpSpPr>
      <p:sp>
        <p:nvSpPr>
          <p:cNvPr id="205" name="Google Shape;205;p50"/>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6" name="Google Shape;206;p50"/>
          <p:cNvSpPr txBox="1">
            <a:spLocks noGrp="1"/>
          </p:cNvSpPr>
          <p:nvPr>
            <p:ph type="body" idx="1"/>
          </p:nvPr>
        </p:nvSpPr>
        <p:spPr>
          <a:xfrm>
            <a:off x="377640" y="250164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7" name="Google Shape;207;p50"/>
          <p:cNvSpPr txBox="1">
            <a:spLocks noGrp="1"/>
          </p:cNvSpPr>
          <p:nvPr>
            <p:ph type="body" idx="2"/>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208"/>
        <p:cNvGrpSpPr/>
        <p:nvPr/>
      </p:nvGrpSpPr>
      <p:grpSpPr>
        <a:xfrm>
          <a:off x="0" y="0"/>
          <a:ext cx="0" cy="0"/>
          <a:chOff x="0" y="0"/>
          <a:chExt cx="0" cy="0"/>
        </a:xfrm>
      </p:grpSpPr>
      <p:sp>
        <p:nvSpPr>
          <p:cNvPr id="209" name="Google Shape;209;p51"/>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0" name="Google Shape;210;p51"/>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1" name="Google Shape;211;p51"/>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2" name="Google Shape;212;p51"/>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3" name="Google Shape;213;p51"/>
          <p:cNvSpPr txBox="1">
            <a:spLocks noGrp="1"/>
          </p:cNvSpPr>
          <p:nvPr>
            <p:ph type="body" idx="4"/>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214"/>
        <p:cNvGrpSpPr/>
        <p:nvPr/>
      </p:nvGrpSpPr>
      <p:grpSpPr>
        <a:xfrm>
          <a:off x="0" y="0"/>
          <a:ext cx="0" cy="0"/>
          <a:chOff x="0" y="0"/>
          <a:chExt cx="0" cy="0"/>
        </a:xfrm>
      </p:grpSpPr>
      <p:sp>
        <p:nvSpPr>
          <p:cNvPr id="215" name="Google Shape;215;p5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6" name="Google Shape;216;p52"/>
          <p:cNvSpPr txBox="1">
            <a:spLocks noGrp="1"/>
          </p:cNvSpPr>
          <p:nvPr>
            <p:ph type="body" idx="1"/>
          </p:nvPr>
        </p:nvSpPr>
        <p:spPr>
          <a:xfrm>
            <a:off x="37764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7" name="Google Shape;217;p52"/>
          <p:cNvSpPr txBox="1">
            <a:spLocks noGrp="1"/>
          </p:cNvSpPr>
          <p:nvPr>
            <p:ph type="body" idx="2"/>
          </p:nvPr>
        </p:nvSpPr>
        <p:spPr>
          <a:xfrm>
            <a:off x="26776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8" name="Google Shape;218;p52"/>
          <p:cNvSpPr txBox="1">
            <a:spLocks noGrp="1"/>
          </p:cNvSpPr>
          <p:nvPr>
            <p:ph type="body" idx="3"/>
          </p:nvPr>
        </p:nvSpPr>
        <p:spPr>
          <a:xfrm>
            <a:off x="4978080" y="250164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9" name="Google Shape;219;p52"/>
          <p:cNvSpPr txBox="1">
            <a:spLocks noGrp="1"/>
          </p:cNvSpPr>
          <p:nvPr>
            <p:ph type="body" idx="4"/>
          </p:nvPr>
        </p:nvSpPr>
        <p:spPr>
          <a:xfrm>
            <a:off x="37764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0" name="Google Shape;220;p52"/>
          <p:cNvSpPr txBox="1">
            <a:spLocks noGrp="1"/>
          </p:cNvSpPr>
          <p:nvPr>
            <p:ph type="body" idx="5"/>
          </p:nvPr>
        </p:nvSpPr>
        <p:spPr>
          <a:xfrm>
            <a:off x="26776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1" name="Google Shape;221;p52"/>
          <p:cNvSpPr txBox="1">
            <a:spLocks noGrp="1"/>
          </p:cNvSpPr>
          <p:nvPr>
            <p:ph type="body" idx="6"/>
          </p:nvPr>
        </p:nvSpPr>
        <p:spPr>
          <a:xfrm>
            <a:off x="4978080" y="5740560"/>
            <a:ext cx="219024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229"/>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230"/>
        <p:cNvGrpSpPr/>
        <p:nvPr/>
      </p:nvGrpSpPr>
      <p:grpSpPr>
        <a:xfrm>
          <a:off x="0" y="0"/>
          <a:ext cx="0" cy="0"/>
          <a:chOff x="0" y="0"/>
          <a:chExt cx="0" cy="0"/>
        </a:xfrm>
      </p:grpSpPr>
      <p:sp>
        <p:nvSpPr>
          <p:cNvPr id="231" name="Google Shape;231;p5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2" name="Google Shape;232;p55"/>
          <p:cNvSpPr txBox="1">
            <a:spLocks noGrp="1"/>
          </p:cNvSpPr>
          <p:nvPr>
            <p:ph type="subTitle" idx="1"/>
          </p:nvPr>
        </p:nvSpPr>
        <p:spPr>
          <a:xfrm>
            <a:off x="377640" y="2501640"/>
            <a:ext cx="6803280" cy="620064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233"/>
        <p:cNvGrpSpPr/>
        <p:nvPr/>
      </p:nvGrpSpPr>
      <p:grpSpPr>
        <a:xfrm>
          <a:off x="0" y="0"/>
          <a:ext cx="0" cy="0"/>
          <a:chOff x="0" y="0"/>
          <a:chExt cx="0" cy="0"/>
        </a:xfrm>
      </p:grpSpPr>
      <p:sp>
        <p:nvSpPr>
          <p:cNvPr id="234" name="Google Shape;234;p56"/>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5" name="Google Shape;235;p56"/>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76"/>
        <p:cNvGrpSpPr/>
        <p:nvPr/>
      </p:nvGrpSpPr>
      <p:grpSpPr>
        <a:xfrm>
          <a:off x="0" y="0"/>
          <a:ext cx="0" cy="0"/>
          <a:chOff x="0" y="0"/>
          <a:chExt cx="0" cy="0"/>
        </a:xfrm>
      </p:grpSpPr>
      <p:sp>
        <p:nvSpPr>
          <p:cNvPr id="77" name="Google Shape;77;p18"/>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8"/>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36"/>
        <p:cNvGrpSpPr/>
        <p:nvPr/>
      </p:nvGrpSpPr>
      <p:grpSpPr>
        <a:xfrm>
          <a:off x="0" y="0"/>
          <a:ext cx="0" cy="0"/>
          <a:chOff x="0" y="0"/>
          <a:chExt cx="0" cy="0"/>
        </a:xfrm>
      </p:grpSpPr>
      <p:sp>
        <p:nvSpPr>
          <p:cNvPr id="237" name="Google Shape;237;p57"/>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8" name="Google Shape;238;p57"/>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39" name="Google Shape;239;p57"/>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0"/>
        <p:cNvGrpSpPr/>
        <p:nvPr/>
      </p:nvGrpSpPr>
      <p:grpSpPr>
        <a:xfrm>
          <a:off x="0" y="0"/>
          <a:ext cx="0" cy="0"/>
          <a:chOff x="0" y="0"/>
          <a:chExt cx="0" cy="0"/>
        </a:xfrm>
      </p:grpSpPr>
      <p:sp>
        <p:nvSpPr>
          <p:cNvPr id="241" name="Google Shape;241;p58"/>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42"/>
        <p:cNvGrpSpPr/>
        <p:nvPr/>
      </p:nvGrpSpPr>
      <p:grpSpPr>
        <a:xfrm>
          <a:off x="0" y="0"/>
          <a:ext cx="0" cy="0"/>
          <a:chOff x="0" y="0"/>
          <a:chExt cx="0" cy="0"/>
        </a:xfrm>
      </p:grpSpPr>
      <p:sp>
        <p:nvSpPr>
          <p:cNvPr id="243" name="Google Shape;243;p59"/>
          <p:cNvSpPr txBox="1">
            <a:spLocks noGrp="1"/>
          </p:cNvSpPr>
          <p:nvPr>
            <p:ph type="subTitle" idx="1"/>
          </p:nvPr>
        </p:nvSpPr>
        <p:spPr>
          <a:xfrm>
            <a:off x="519840" y="569160"/>
            <a:ext cx="6520320" cy="958140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44"/>
        <p:cNvGrpSpPr/>
        <p:nvPr/>
      </p:nvGrpSpPr>
      <p:grpSpPr>
        <a:xfrm>
          <a:off x="0" y="0"/>
          <a:ext cx="0" cy="0"/>
          <a:chOff x="0" y="0"/>
          <a:chExt cx="0" cy="0"/>
        </a:xfrm>
      </p:grpSpPr>
      <p:sp>
        <p:nvSpPr>
          <p:cNvPr id="245" name="Google Shape;245;p60"/>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6" name="Google Shape;246;p60"/>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47" name="Google Shape;247;p60"/>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48" name="Google Shape;248;p60"/>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249"/>
        <p:cNvGrpSpPr/>
        <p:nvPr/>
      </p:nvGrpSpPr>
      <p:grpSpPr>
        <a:xfrm>
          <a:off x="0" y="0"/>
          <a:ext cx="0" cy="0"/>
          <a:chOff x="0" y="0"/>
          <a:chExt cx="0" cy="0"/>
        </a:xfrm>
      </p:grpSpPr>
      <p:sp>
        <p:nvSpPr>
          <p:cNvPr id="250" name="Google Shape;250;p61"/>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1" name="Google Shape;251;p61"/>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52" name="Google Shape;252;p61"/>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53" name="Google Shape;253;p61"/>
          <p:cNvSpPr txBox="1">
            <a:spLocks noGrp="1"/>
          </p:cNvSpPr>
          <p:nvPr>
            <p:ph type="body" idx="3"/>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254"/>
        <p:cNvGrpSpPr/>
        <p:nvPr/>
      </p:nvGrpSpPr>
      <p:grpSpPr>
        <a:xfrm>
          <a:off x="0" y="0"/>
          <a:ext cx="0" cy="0"/>
          <a:chOff x="0" y="0"/>
          <a:chExt cx="0" cy="0"/>
        </a:xfrm>
      </p:grpSpPr>
      <p:sp>
        <p:nvSpPr>
          <p:cNvPr id="255" name="Google Shape;255;p6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6" name="Google Shape;256;p62"/>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57" name="Google Shape;257;p62"/>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58" name="Google Shape;258;p62"/>
          <p:cNvSpPr txBox="1">
            <a:spLocks noGrp="1"/>
          </p:cNvSpPr>
          <p:nvPr>
            <p:ph type="body" idx="3"/>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259"/>
        <p:cNvGrpSpPr/>
        <p:nvPr/>
      </p:nvGrpSpPr>
      <p:grpSpPr>
        <a:xfrm>
          <a:off x="0" y="0"/>
          <a:ext cx="0" cy="0"/>
          <a:chOff x="0" y="0"/>
          <a:chExt cx="0" cy="0"/>
        </a:xfrm>
      </p:grpSpPr>
      <p:sp>
        <p:nvSpPr>
          <p:cNvPr id="260" name="Google Shape;260;p63"/>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1" name="Google Shape;261;p63"/>
          <p:cNvSpPr txBox="1">
            <a:spLocks noGrp="1"/>
          </p:cNvSpPr>
          <p:nvPr>
            <p:ph type="body" idx="1"/>
          </p:nvPr>
        </p:nvSpPr>
        <p:spPr>
          <a:xfrm>
            <a:off x="377640" y="2501640"/>
            <a:ext cx="680328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62" name="Google Shape;262;p63"/>
          <p:cNvSpPr txBox="1">
            <a:spLocks noGrp="1"/>
          </p:cNvSpPr>
          <p:nvPr>
            <p:ph type="body" idx="2"/>
          </p:nvPr>
        </p:nvSpPr>
        <p:spPr>
          <a:xfrm>
            <a:off x="377640" y="5740560"/>
            <a:ext cx="680328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263"/>
        <p:cNvGrpSpPr/>
        <p:nvPr/>
      </p:nvGrpSpPr>
      <p:grpSpPr>
        <a:xfrm>
          <a:off x="0" y="0"/>
          <a:ext cx="0" cy="0"/>
          <a:chOff x="0" y="0"/>
          <a:chExt cx="0" cy="0"/>
        </a:xfrm>
      </p:grpSpPr>
      <p:sp>
        <p:nvSpPr>
          <p:cNvPr id="264" name="Google Shape;264;p64"/>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5" name="Google Shape;265;p64"/>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66" name="Google Shape;266;p64"/>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67" name="Google Shape;267;p64"/>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68" name="Google Shape;268;p64"/>
          <p:cNvSpPr txBox="1">
            <a:spLocks noGrp="1"/>
          </p:cNvSpPr>
          <p:nvPr>
            <p:ph type="body" idx="4"/>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269"/>
        <p:cNvGrpSpPr/>
        <p:nvPr/>
      </p:nvGrpSpPr>
      <p:grpSpPr>
        <a:xfrm>
          <a:off x="0" y="0"/>
          <a:ext cx="0" cy="0"/>
          <a:chOff x="0" y="0"/>
          <a:chExt cx="0" cy="0"/>
        </a:xfrm>
      </p:grpSpPr>
      <p:sp>
        <p:nvSpPr>
          <p:cNvPr id="270" name="Google Shape;270;p65"/>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1" name="Google Shape;271;p65"/>
          <p:cNvSpPr txBox="1">
            <a:spLocks noGrp="1"/>
          </p:cNvSpPr>
          <p:nvPr>
            <p:ph type="body" idx="1"/>
          </p:nvPr>
        </p:nvSpPr>
        <p:spPr>
          <a:xfrm>
            <a:off x="377640" y="250164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2" name="Google Shape;272;p65"/>
          <p:cNvSpPr txBox="1">
            <a:spLocks noGrp="1"/>
          </p:cNvSpPr>
          <p:nvPr>
            <p:ph type="body" idx="2"/>
          </p:nvPr>
        </p:nvSpPr>
        <p:spPr>
          <a:xfrm>
            <a:off x="2677680" y="250164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3" name="Google Shape;273;p65"/>
          <p:cNvSpPr txBox="1">
            <a:spLocks noGrp="1"/>
          </p:cNvSpPr>
          <p:nvPr>
            <p:ph type="body" idx="3"/>
          </p:nvPr>
        </p:nvSpPr>
        <p:spPr>
          <a:xfrm>
            <a:off x="4978080" y="250164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4" name="Google Shape;274;p65"/>
          <p:cNvSpPr txBox="1">
            <a:spLocks noGrp="1"/>
          </p:cNvSpPr>
          <p:nvPr>
            <p:ph type="body" idx="4"/>
          </p:nvPr>
        </p:nvSpPr>
        <p:spPr>
          <a:xfrm>
            <a:off x="377640" y="574056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5" name="Google Shape;275;p65"/>
          <p:cNvSpPr txBox="1">
            <a:spLocks noGrp="1"/>
          </p:cNvSpPr>
          <p:nvPr>
            <p:ph type="body" idx="5"/>
          </p:nvPr>
        </p:nvSpPr>
        <p:spPr>
          <a:xfrm>
            <a:off x="2677680" y="574056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276" name="Google Shape;276;p65"/>
          <p:cNvSpPr txBox="1">
            <a:spLocks noGrp="1"/>
          </p:cNvSpPr>
          <p:nvPr>
            <p:ph type="body" idx="6"/>
          </p:nvPr>
        </p:nvSpPr>
        <p:spPr>
          <a:xfrm>
            <a:off x="4978080" y="5740560"/>
            <a:ext cx="2190240" cy="295740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79"/>
        <p:cNvGrpSpPr/>
        <p:nvPr/>
      </p:nvGrpSpPr>
      <p:grpSpPr>
        <a:xfrm>
          <a:off x="0" y="0"/>
          <a:ext cx="0" cy="0"/>
          <a:chOff x="0" y="0"/>
          <a:chExt cx="0" cy="0"/>
        </a:xfrm>
      </p:grpSpPr>
      <p:sp>
        <p:nvSpPr>
          <p:cNvPr id="80" name="Google Shape;80;p19"/>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9"/>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2" name="Google Shape;82;p19"/>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3"/>
        <p:cNvGrpSpPr/>
        <p:nvPr/>
      </p:nvGrpSpPr>
      <p:grpSpPr>
        <a:xfrm>
          <a:off x="0" y="0"/>
          <a:ext cx="0" cy="0"/>
          <a:chOff x="0" y="0"/>
          <a:chExt cx="0" cy="0"/>
        </a:xfrm>
      </p:grpSpPr>
      <p:sp>
        <p:nvSpPr>
          <p:cNvPr id="84" name="Google Shape;84;p20"/>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85"/>
        <p:cNvGrpSpPr/>
        <p:nvPr/>
      </p:nvGrpSpPr>
      <p:grpSpPr>
        <a:xfrm>
          <a:off x="0" y="0"/>
          <a:ext cx="0" cy="0"/>
          <a:chOff x="0" y="0"/>
          <a:chExt cx="0" cy="0"/>
        </a:xfrm>
      </p:grpSpPr>
      <p:sp>
        <p:nvSpPr>
          <p:cNvPr id="86" name="Google Shape;86;p21"/>
          <p:cNvSpPr txBox="1">
            <a:spLocks noGrp="1"/>
          </p:cNvSpPr>
          <p:nvPr>
            <p:ph type="subTitle" idx="1"/>
          </p:nvPr>
        </p:nvSpPr>
        <p:spPr>
          <a:xfrm>
            <a:off x="519840" y="569160"/>
            <a:ext cx="6520320" cy="958140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87"/>
        <p:cNvGrpSpPr/>
        <p:nvPr/>
      </p:nvGrpSpPr>
      <p:grpSpPr>
        <a:xfrm>
          <a:off x="0" y="0"/>
          <a:ext cx="0" cy="0"/>
          <a:chOff x="0" y="0"/>
          <a:chExt cx="0" cy="0"/>
        </a:xfrm>
      </p:grpSpPr>
      <p:sp>
        <p:nvSpPr>
          <p:cNvPr id="88" name="Google Shape;88;p22"/>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2"/>
          <p:cNvSpPr txBox="1">
            <a:spLocks noGrp="1"/>
          </p:cNvSpPr>
          <p:nvPr>
            <p:ph type="body" idx="1"/>
          </p:nvPr>
        </p:nvSpPr>
        <p:spPr>
          <a:xfrm>
            <a:off x="37764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0" name="Google Shape;90;p22"/>
          <p:cNvSpPr txBox="1">
            <a:spLocks noGrp="1"/>
          </p:cNvSpPr>
          <p:nvPr>
            <p:ph type="body" idx="2"/>
          </p:nvPr>
        </p:nvSpPr>
        <p:spPr>
          <a:xfrm>
            <a:off x="386388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1" name="Google Shape;91;p22"/>
          <p:cNvSpPr txBox="1">
            <a:spLocks noGrp="1"/>
          </p:cNvSpPr>
          <p:nvPr>
            <p:ph type="body" idx="3"/>
          </p:nvPr>
        </p:nvSpPr>
        <p:spPr>
          <a:xfrm>
            <a:off x="37764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92"/>
        <p:cNvGrpSpPr/>
        <p:nvPr/>
      </p:nvGrpSpPr>
      <p:grpSpPr>
        <a:xfrm>
          <a:off x="0" y="0"/>
          <a:ext cx="0" cy="0"/>
          <a:chOff x="0" y="0"/>
          <a:chExt cx="0" cy="0"/>
        </a:xfrm>
      </p:grpSpPr>
      <p:sp>
        <p:nvSpPr>
          <p:cNvPr id="93" name="Google Shape;93;p23"/>
          <p:cNvSpPr txBox="1">
            <a:spLocks noGrp="1"/>
          </p:cNvSpPr>
          <p:nvPr>
            <p:ph type="title"/>
          </p:nvPr>
        </p:nvSpPr>
        <p:spPr>
          <a:xfrm>
            <a:off x="519840" y="569160"/>
            <a:ext cx="6520320" cy="206676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3"/>
          <p:cNvSpPr txBox="1">
            <a:spLocks noGrp="1"/>
          </p:cNvSpPr>
          <p:nvPr>
            <p:ph type="body" idx="1"/>
          </p:nvPr>
        </p:nvSpPr>
        <p:spPr>
          <a:xfrm>
            <a:off x="377640" y="2501640"/>
            <a:ext cx="3319920" cy="62006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5" name="Google Shape;95;p23"/>
          <p:cNvSpPr txBox="1">
            <a:spLocks noGrp="1"/>
          </p:cNvSpPr>
          <p:nvPr>
            <p:ph type="body" idx="2"/>
          </p:nvPr>
        </p:nvSpPr>
        <p:spPr>
          <a:xfrm>
            <a:off x="3863880" y="250164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6" name="Google Shape;96;p23"/>
          <p:cNvSpPr txBox="1">
            <a:spLocks noGrp="1"/>
          </p:cNvSpPr>
          <p:nvPr>
            <p:ph type="body" idx="3"/>
          </p:nvPr>
        </p:nvSpPr>
        <p:spPr>
          <a:xfrm>
            <a:off x="3863880" y="5740560"/>
            <a:ext cx="3319920" cy="295740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519840" y="569160"/>
            <a:ext cx="6520320" cy="206676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1" name="Google Shape;61;p14"/>
          <p:cNvSpPr txBox="1">
            <a:spLocks noGrp="1"/>
          </p:cNvSpPr>
          <p:nvPr>
            <p:ph type="title" idx="2"/>
          </p:nvPr>
        </p:nvSpPr>
        <p:spPr>
          <a:xfrm>
            <a:off x="519840" y="2846160"/>
            <a:ext cx="6520320" cy="678384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2" name="Google Shape;62;p14"/>
          <p:cNvSpPr txBox="1">
            <a:spLocks noGrp="1"/>
          </p:cNvSpPr>
          <p:nvPr>
            <p:ph type="dt" idx="10"/>
          </p:nvPr>
        </p:nvSpPr>
        <p:spPr>
          <a:xfrm>
            <a:off x="519840" y="9909720"/>
            <a:ext cx="1701000" cy="569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63" name="Google Shape;63;p14"/>
          <p:cNvSpPr txBox="1">
            <a:spLocks noGrp="1"/>
          </p:cNvSpPr>
          <p:nvPr>
            <p:ph type="ftr" idx="11"/>
          </p:nvPr>
        </p:nvSpPr>
        <p:spPr>
          <a:xfrm>
            <a:off x="2504160" y="9909720"/>
            <a:ext cx="2551320" cy="569160"/>
          </a:xfrm>
          <a:prstGeom prst="rect">
            <a:avLst/>
          </a:prstGeom>
          <a:noFill/>
          <a:ln>
            <a:noFill/>
          </a:ln>
        </p:spPr>
        <p:txBody>
          <a:bodyPr spcFirstLastPara="1" wrap="square" lIns="91425" tIns="45700" rIns="91425" bIns="45700" anchor="ctr" anchorCtr="1">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64" name="Google Shape;64;p14"/>
          <p:cNvSpPr txBox="1">
            <a:spLocks noGrp="1"/>
          </p:cNvSpPr>
          <p:nvPr>
            <p:ph type="sldNum" idx="12"/>
          </p:nvPr>
        </p:nvSpPr>
        <p:spPr>
          <a:xfrm>
            <a:off x="5339160" y="9909720"/>
            <a:ext cx="1701000" cy="56916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989" b="0" i="0" u="none" strike="noStrike" cap="none">
                <a:solidFill>
                  <a:srgbClr val="767676"/>
                </a:solidFill>
                <a:latin typeface="Arial"/>
                <a:ea typeface="Arial"/>
                <a:cs typeface="Arial"/>
                <a:sym typeface="Arial"/>
              </a:defRPr>
            </a:lvl1pPr>
            <a:lvl2pPr marL="0" marR="0" lvl="1" indent="0" algn="r" rtl="0">
              <a:lnSpc>
                <a:spcPct val="100000"/>
              </a:lnSpc>
              <a:spcBef>
                <a:spcPts val="0"/>
              </a:spcBef>
              <a:buNone/>
              <a:defRPr sz="989" b="0" i="0" u="none" strike="noStrike" cap="none">
                <a:solidFill>
                  <a:srgbClr val="767676"/>
                </a:solidFill>
                <a:latin typeface="Arial"/>
                <a:ea typeface="Arial"/>
                <a:cs typeface="Arial"/>
                <a:sym typeface="Arial"/>
              </a:defRPr>
            </a:lvl2pPr>
            <a:lvl3pPr marL="0" marR="0" lvl="2" indent="0" algn="r" rtl="0">
              <a:lnSpc>
                <a:spcPct val="100000"/>
              </a:lnSpc>
              <a:spcBef>
                <a:spcPts val="0"/>
              </a:spcBef>
              <a:buNone/>
              <a:defRPr sz="989" b="0" i="0" u="none" strike="noStrike" cap="none">
                <a:solidFill>
                  <a:srgbClr val="767676"/>
                </a:solidFill>
                <a:latin typeface="Arial"/>
                <a:ea typeface="Arial"/>
                <a:cs typeface="Arial"/>
                <a:sym typeface="Arial"/>
              </a:defRPr>
            </a:lvl3pPr>
            <a:lvl4pPr marL="0" marR="0" lvl="3" indent="0" algn="r" rtl="0">
              <a:lnSpc>
                <a:spcPct val="100000"/>
              </a:lnSpc>
              <a:spcBef>
                <a:spcPts val="0"/>
              </a:spcBef>
              <a:buNone/>
              <a:defRPr sz="989" b="0" i="0" u="none" strike="noStrike" cap="none">
                <a:solidFill>
                  <a:srgbClr val="767676"/>
                </a:solidFill>
                <a:latin typeface="Arial"/>
                <a:ea typeface="Arial"/>
                <a:cs typeface="Arial"/>
                <a:sym typeface="Arial"/>
              </a:defRPr>
            </a:lvl4pPr>
            <a:lvl5pPr marL="0" marR="0" lvl="4" indent="0" algn="r" rtl="0">
              <a:lnSpc>
                <a:spcPct val="100000"/>
              </a:lnSpc>
              <a:spcBef>
                <a:spcPts val="0"/>
              </a:spcBef>
              <a:buNone/>
              <a:defRPr sz="989" b="0" i="0" u="none" strike="noStrike" cap="none">
                <a:solidFill>
                  <a:srgbClr val="767676"/>
                </a:solidFill>
                <a:latin typeface="Arial"/>
                <a:ea typeface="Arial"/>
                <a:cs typeface="Arial"/>
                <a:sym typeface="Arial"/>
              </a:defRPr>
            </a:lvl5pPr>
            <a:lvl6pPr marL="0" marR="0" lvl="5" indent="0" algn="r" rtl="0">
              <a:lnSpc>
                <a:spcPct val="100000"/>
              </a:lnSpc>
              <a:spcBef>
                <a:spcPts val="0"/>
              </a:spcBef>
              <a:buNone/>
              <a:defRPr sz="989" b="0" i="0" u="none" strike="noStrike" cap="none">
                <a:solidFill>
                  <a:srgbClr val="767676"/>
                </a:solidFill>
                <a:latin typeface="Arial"/>
                <a:ea typeface="Arial"/>
                <a:cs typeface="Arial"/>
                <a:sym typeface="Arial"/>
              </a:defRPr>
            </a:lvl6pPr>
            <a:lvl7pPr marL="0" marR="0" lvl="6" indent="0" algn="r" rtl="0">
              <a:lnSpc>
                <a:spcPct val="100000"/>
              </a:lnSpc>
              <a:spcBef>
                <a:spcPts val="0"/>
              </a:spcBef>
              <a:buNone/>
              <a:defRPr sz="989" b="0" i="0" u="none" strike="noStrike" cap="none">
                <a:solidFill>
                  <a:srgbClr val="767676"/>
                </a:solidFill>
                <a:latin typeface="Arial"/>
                <a:ea typeface="Arial"/>
                <a:cs typeface="Arial"/>
                <a:sym typeface="Arial"/>
              </a:defRPr>
            </a:lvl7pPr>
            <a:lvl8pPr marL="0" marR="0" lvl="7" indent="0" algn="r" rtl="0">
              <a:lnSpc>
                <a:spcPct val="100000"/>
              </a:lnSpc>
              <a:spcBef>
                <a:spcPts val="0"/>
              </a:spcBef>
              <a:buNone/>
              <a:defRPr sz="989" b="0" i="0" u="none" strike="noStrike" cap="none">
                <a:solidFill>
                  <a:srgbClr val="767676"/>
                </a:solidFill>
                <a:latin typeface="Arial"/>
                <a:ea typeface="Arial"/>
                <a:cs typeface="Arial"/>
                <a:sym typeface="Arial"/>
              </a:defRPr>
            </a:lvl8pPr>
            <a:lvl9pPr marL="0" marR="0" lvl="8" indent="0" algn="r" rtl="0">
              <a:lnSpc>
                <a:spcPct val="100000"/>
              </a:lnSpc>
              <a:spcBef>
                <a:spcPts val="0"/>
              </a:spcBef>
              <a:buNone/>
              <a:defRPr sz="989" b="0" i="0" u="none" strike="noStrike" cap="none">
                <a:solidFill>
                  <a:srgbClr val="76767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‹Nr.›</a:t>
            </a:fld>
            <a:endParaRPr dirty="0">
              <a:solidFill>
                <a:srgbClr val="000000"/>
              </a:solidFill>
              <a:latin typeface="Times New Roman"/>
              <a:ea typeface="Times New Roman"/>
              <a:cs typeface="Times New Roman"/>
              <a:sym typeface="Times New Roman"/>
            </a:endParaRPr>
          </a:p>
        </p:txBody>
      </p:sp>
      <p:sp>
        <p:nvSpPr>
          <p:cNvPr id="65" name="Google Shape;65;p14"/>
          <p:cNvSpPr txBox="1">
            <a:spLocks noGrp="1"/>
          </p:cNvSpPr>
          <p:nvPr>
            <p:ph type="body" idx="1"/>
          </p:nvPr>
        </p:nvSpPr>
        <p:spPr>
          <a:xfrm>
            <a:off x="377640" y="2501640"/>
            <a:ext cx="6803280" cy="620064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4"/>
        <p:cNvGrpSpPr/>
        <p:nvPr/>
      </p:nvGrpSpPr>
      <p:grpSpPr>
        <a:xfrm>
          <a:off x="0" y="0"/>
          <a:ext cx="0" cy="0"/>
          <a:chOff x="0" y="0"/>
          <a:chExt cx="0" cy="0"/>
        </a:xfrm>
      </p:grpSpPr>
      <p:sp>
        <p:nvSpPr>
          <p:cNvPr id="115" name="Google Shape;115;p27"/>
          <p:cNvSpPr txBox="1">
            <a:spLocks noGrp="1"/>
          </p:cNvSpPr>
          <p:nvPr>
            <p:ph type="title"/>
          </p:nvPr>
        </p:nvSpPr>
        <p:spPr>
          <a:xfrm>
            <a:off x="519840" y="569160"/>
            <a:ext cx="6520320" cy="206676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16" name="Google Shape;116;p27"/>
          <p:cNvSpPr txBox="1">
            <a:spLocks noGrp="1"/>
          </p:cNvSpPr>
          <p:nvPr>
            <p:ph type="body" idx="1"/>
          </p:nvPr>
        </p:nvSpPr>
        <p:spPr>
          <a:xfrm>
            <a:off x="519840" y="2846160"/>
            <a:ext cx="6520320" cy="678384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17" name="Google Shape;117;p27"/>
          <p:cNvSpPr txBox="1">
            <a:spLocks noGrp="1"/>
          </p:cNvSpPr>
          <p:nvPr>
            <p:ph type="dt" idx="10"/>
          </p:nvPr>
        </p:nvSpPr>
        <p:spPr>
          <a:xfrm>
            <a:off x="519840" y="9909720"/>
            <a:ext cx="1701000" cy="569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18" name="Google Shape;118;p27"/>
          <p:cNvSpPr txBox="1">
            <a:spLocks noGrp="1"/>
          </p:cNvSpPr>
          <p:nvPr>
            <p:ph type="ftr" idx="11"/>
          </p:nvPr>
        </p:nvSpPr>
        <p:spPr>
          <a:xfrm>
            <a:off x="2504160" y="9909720"/>
            <a:ext cx="2551320" cy="569160"/>
          </a:xfrm>
          <a:prstGeom prst="rect">
            <a:avLst/>
          </a:prstGeom>
          <a:noFill/>
          <a:ln>
            <a:noFill/>
          </a:ln>
        </p:spPr>
        <p:txBody>
          <a:bodyPr spcFirstLastPara="1" wrap="square" lIns="91425" tIns="45700" rIns="91425" bIns="45700" anchor="ctr" anchorCtr="1">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19" name="Google Shape;119;p27"/>
          <p:cNvSpPr txBox="1">
            <a:spLocks noGrp="1"/>
          </p:cNvSpPr>
          <p:nvPr>
            <p:ph type="sldNum" idx="12"/>
          </p:nvPr>
        </p:nvSpPr>
        <p:spPr>
          <a:xfrm>
            <a:off x="5339160" y="9909720"/>
            <a:ext cx="1701000" cy="56916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989" b="0" i="0" u="none" strike="noStrike" cap="none">
                <a:solidFill>
                  <a:srgbClr val="767676"/>
                </a:solidFill>
                <a:latin typeface="Arial"/>
                <a:ea typeface="Arial"/>
                <a:cs typeface="Arial"/>
                <a:sym typeface="Arial"/>
              </a:defRPr>
            </a:lvl1pPr>
            <a:lvl2pPr marL="0" marR="0" lvl="1" indent="0" algn="r" rtl="0">
              <a:lnSpc>
                <a:spcPct val="100000"/>
              </a:lnSpc>
              <a:spcBef>
                <a:spcPts val="0"/>
              </a:spcBef>
              <a:buNone/>
              <a:defRPr sz="989" b="0" i="0" u="none" strike="noStrike" cap="none">
                <a:solidFill>
                  <a:srgbClr val="767676"/>
                </a:solidFill>
                <a:latin typeface="Arial"/>
                <a:ea typeface="Arial"/>
                <a:cs typeface="Arial"/>
                <a:sym typeface="Arial"/>
              </a:defRPr>
            </a:lvl2pPr>
            <a:lvl3pPr marL="0" marR="0" lvl="2" indent="0" algn="r" rtl="0">
              <a:lnSpc>
                <a:spcPct val="100000"/>
              </a:lnSpc>
              <a:spcBef>
                <a:spcPts val="0"/>
              </a:spcBef>
              <a:buNone/>
              <a:defRPr sz="989" b="0" i="0" u="none" strike="noStrike" cap="none">
                <a:solidFill>
                  <a:srgbClr val="767676"/>
                </a:solidFill>
                <a:latin typeface="Arial"/>
                <a:ea typeface="Arial"/>
                <a:cs typeface="Arial"/>
                <a:sym typeface="Arial"/>
              </a:defRPr>
            </a:lvl3pPr>
            <a:lvl4pPr marL="0" marR="0" lvl="3" indent="0" algn="r" rtl="0">
              <a:lnSpc>
                <a:spcPct val="100000"/>
              </a:lnSpc>
              <a:spcBef>
                <a:spcPts val="0"/>
              </a:spcBef>
              <a:buNone/>
              <a:defRPr sz="989" b="0" i="0" u="none" strike="noStrike" cap="none">
                <a:solidFill>
                  <a:srgbClr val="767676"/>
                </a:solidFill>
                <a:latin typeface="Arial"/>
                <a:ea typeface="Arial"/>
                <a:cs typeface="Arial"/>
                <a:sym typeface="Arial"/>
              </a:defRPr>
            </a:lvl4pPr>
            <a:lvl5pPr marL="0" marR="0" lvl="4" indent="0" algn="r" rtl="0">
              <a:lnSpc>
                <a:spcPct val="100000"/>
              </a:lnSpc>
              <a:spcBef>
                <a:spcPts val="0"/>
              </a:spcBef>
              <a:buNone/>
              <a:defRPr sz="989" b="0" i="0" u="none" strike="noStrike" cap="none">
                <a:solidFill>
                  <a:srgbClr val="767676"/>
                </a:solidFill>
                <a:latin typeface="Arial"/>
                <a:ea typeface="Arial"/>
                <a:cs typeface="Arial"/>
                <a:sym typeface="Arial"/>
              </a:defRPr>
            </a:lvl5pPr>
            <a:lvl6pPr marL="0" marR="0" lvl="5" indent="0" algn="r" rtl="0">
              <a:lnSpc>
                <a:spcPct val="100000"/>
              </a:lnSpc>
              <a:spcBef>
                <a:spcPts val="0"/>
              </a:spcBef>
              <a:buNone/>
              <a:defRPr sz="989" b="0" i="0" u="none" strike="noStrike" cap="none">
                <a:solidFill>
                  <a:srgbClr val="767676"/>
                </a:solidFill>
                <a:latin typeface="Arial"/>
                <a:ea typeface="Arial"/>
                <a:cs typeface="Arial"/>
                <a:sym typeface="Arial"/>
              </a:defRPr>
            </a:lvl6pPr>
            <a:lvl7pPr marL="0" marR="0" lvl="6" indent="0" algn="r" rtl="0">
              <a:lnSpc>
                <a:spcPct val="100000"/>
              </a:lnSpc>
              <a:spcBef>
                <a:spcPts val="0"/>
              </a:spcBef>
              <a:buNone/>
              <a:defRPr sz="989" b="0" i="0" u="none" strike="noStrike" cap="none">
                <a:solidFill>
                  <a:srgbClr val="767676"/>
                </a:solidFill>
                <a:latin typeface="Arial"/>
                <a:ea typeface="Arial"/>
                <a:cs typeface="Arial"/>
                <a:sym typeface="Arial"/>
              </a:defRPr>
            </a:lvl7pPr>
            <a:lvl8pPr marL="0" marR="0" lvl="7" indent="0" algn="r" rtl="0">
              <a:lnSpc>
                <a:spcPct val="100000"/>
              </a:lnSpc>
              <a:spcBef>
                <a:spcPts val="0"/>
              </a:spcBef>
              <a:buNone/>
              <a:defRPr sz="989" b="0" i="0" u="none" strike="noStrike" cap="none">
                <a:solidFill>
                  <a:srgbClr val="767676"/>
                </a:solidFill>
                <a:latin typeface="Arial"/>
                <a:ea typeface="Arial"/>
                <a:cs typeface="Arial"/>
                <a:sym typeface="Arial"/>
              </a:defRPr>
            </a:lvl8pPr>
            <a:lvl9pPr marL="0" marR="0" lvl="8" indent="0" algn="r" rtl="0">
              <a:lnSpc>
                <a:spcPct val="100000"/>
              </a:lnSpc>
              <a:spcBef>
                <a:spcPts val="0"/>
              </a:spcBef>
              <a:buNone/>
              <a:defRPr sz="989" b="0" i="0" u="none" strike="noStrike" cap="none">
                <a:solidFill>
                  <a:srgbClr val="76767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‹Nr.›</a:t>
            </a:fld>
            <a:endParaRPr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8"/>
        <p:cNvGrpSpPr/>
        <p:nvPr/>
      </p:nvGrpSpPr>
      <p:grpSpPr>
        <a:xfrm>
          <a:off x="0" y="0"/>
          <a:ext cx="0" cy="0"/>
          <a:chOff x="0" y="0"/>
          <a:chExt cx="0" cy="0"/>
        </a:xfrm>
      </p:grpSpPr>
      <p:sp>
        <p:nvSpPr>
          <p:cNvPr id="169" name="Google Shape;169;p40"/>
          <p:cNvSpPr txBox="1">
            <a:spLocks noGrp="1"/>
          </p:cNvSpPr>
          <p:nvPr>
            <p:ph type="title"/>
          </p:nvPr>
        </p:nvSpPr>
        <p:spPr>
          <a:xfrm>
            <a:off x="515880" y="2665440"/>
            <a:ext cx="6520320" cy="4447440"/>
          </a:xfrm>
          <a:prstGeom prst="rect">
            <a:avLst/>
          </a:prstGeom>
          <a:noFill/>
          <a:ln>
            <a:noFill/>
          </a:ln>
        </p:spPr>
        <p:txBody>
          <a:bodyPr spcFirstLastPara="1" wrap="square" lIns="91425" tIns="45700" rIns="91425" bIns="45700" anchor="b"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70" name="Google Shape;170;p40"/>
          <p:cNvSpPr txBox="1">
            <a:spLocks noGrp="1"/>
          </p:cNvSpPr>
          <p:nvPr>
            <p:ph type="body" idx="1"/>
          </p:nvPr>
        </p:nvSpPr>
        <p:spPr>
          <a:xfrm>
            <a:off x="515880" y="7155000"/>
            <a:ext cx="6520320" cy="233892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71" name="Google Shape;171;p40"/>
          <p:cNvSpPr txBox="1">
            <a:spLocks noGrp="1"/>
          </p:cNvSpPr>
          <p:nvPr>
            <p:ph type="dt" idx="10"/>
          </p:nvPr>
        </p:nvSpPr>
        <p:spPr>
          <a:xfrm>
            <a:off x="519840" y="9909720"/>
            <a:ext cx="1701000" cy="569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72" name="Google Shape;172;p40"/>
          <p:cNvSpPr txBox="1">
            <a:spLocks noGrp="1"/>
          </p:cNvSpPr>
          <p:nvPr>
            <p:ph type="ftr" idx="11"/>
          </p:nvPr>
        </p:nvSpPr>
        <p:spPr>
          <a:xfrm>
            <a:off x="2504160" y="9909720"/>
            <a:ext cx="2551320" cy="569160"/>
          </a:xfrm>
          <a:prstGeom prst="rect">
            <a:avLst/>
          </a:prstGeom>
          <a:noFill/>
          <a:ln>
            <a:noFill/>
          </a:ln>
        </p:spPr>
        <p:txBody>
          <a:bodyPr spcFirstLastPara="1" wrap="square" lIns="91425" tIns="45700" rIns="91425" bIns="45700" anchor="ctr" anchorCtr="1">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173" name="Google Shape;173;p40"/>
          <p:cNvSpPr txBox="1">
            <a:spLocks noGrp="1"/>
          </p:cNvSpPr>
          <p:nvPr>
            <p:ph type="sldNum" idx="12"/>
          </p:nvPr>
        </p:nvSpPr>
        <p:spPr>
          <a:xfrm>
            <a:off x="5339160" y="9909720"/>
            <a:ext cx="1701000" cy="56916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989" b="0" i="0" u="none" strike="noStrike" cap="none">
                <a:solidFill>
                  <a:srgbClr val="767676"/>
                </a:solidFill>
                <a:latin typeface="Arial"/>
                <a:ea typeface="Arial"/>
                <a:cs typeface="Arial"/>
                <a:sym typeface="Arial"/>
              </a:defRPr>
            </a:lvl1pPr>
            <a:lvl2pPr marL="0" marR="0" lvl="1" indent="0" algn="r" rtl="0">
              <a:lnSpc>
                <a:spcPct val="100000"/>
              </a:lnSpc>
              <a:spcBef>
                <a:spcPts val="0"/>
              </a:spcBef>
              <a:buNone/>
              <a:defRPr sz="989" b="0" i="0" u="none" strike="noStrike" cap="none">
                <a:solidFill>
                  <a:srgbClr val="767676"/>
                </a:solidFill>
                <a:latin typeface="Arial"/>
                <a:ea typeface="Arial"/>
                <a:cs typeface="Arial"/>
                <a:sym typeface="Arial"/>
              </a:defRPr>
            </a:lvl2pPr>
            <a:lvl3pPr marL="0" marR="0" lvl="2" indent="0" algn="r" rtl="0">
              <a:lnSpc>
                <a:spcPct val="100000"/>
              </a:lnSpc>
              <a:spcBef>
                <a:spcPts val="0"/>
              </a:spcBef>
              <a:buNone/>
              <a:defRPr sz="989" b="0" i="0" u="none" strike="noStrike" cap="none">
                <a:solidFill>
                  <a:srgbClr val="767676"/>
                </a:solidFill>
                <a:latin typeface="Arial"/>
                <a:ea typeface="Arial"/>
                <a:cs typeface="Arial"/>
                <a:sym typeface="Arial"/>
              </a:defRPr>
            </a:lvl3pPr>
            <a:lvl4pPr marL="0" marR="0" lvl="3" indent="0" algn="r" rtl="0">
              <a:lnSpc>
                <a:spcPct val="100000"/>
              </a:lnSpc>
              <a:spcBef>
                <a:spcPts val="0"/>
              </a:spcBef>
              <a:buNone/>
              <a:defRPr sz="989" b="0" i="0" u="none" strike="noStrike" cap="none">
                <a:solidFill>
                  <a:srgbClr val="767676"/>
                </a:solidFill>
                <a:latin typeface="Arial"/>
                <a:ea typeface="Arial"/>
                <a:cs typeface="Arial"/>
                <a:sym typeface="Arial"/>
              </a:defRPr>
            </a:lvl4pPr>
            <a:lvl5pPr marL="0" marR="0" lvl="4" indent="0" algn="r" rtl="0">
              <a:lnSpc>
                <a:spcPct val="100000"/>
              </a:lnSpc>
              <a:spcBef>
                <a:spcPts val="0"/>
              </a:spcBef>
              <a:buNone/>
              <a:defRPr sz="989" b="0" i="0" u="none" strike="noStrike" cap="none">
                <a:solidFill>
                  <a:srgbClr val="767676"/>
                </a:solidFill>
                <a:latin typeface="Arial"/>
                <a:ea typeface="Arial"/>
                <a:cs typeface="Arial"/>
                <a:sym typeface="Arial"/>
              </a:defRPr>
            </a:lvl5pPr>
            <a:lvl6pPr marL="0" marR="0" lvl="5" indent="0" algn="r" rtl="0">
              <a:lnSpc>
                <a:spcPct val="100000"/>
              </a:lnSpc>
              <a:spcBef>
                <a:spcPts val="0"/>
              </a:spcBef>
              <a:buNone/>
              <a:defRPr sz="989" b="0" i="0" u="none" strike="noStrike" cap="none">
                <a:solidFill>
                  <a:srgbClr val="767676"/>
                </a:solidFill>
                <a:latin typeface="Arial"/>
                <a:ea typeface="Arial"/>
                <a:cs typeface="Arial"/>
                <a:sym typeface="Arial"/>
              </a:defRPr>
            </a:lvl6pPr>
            <a:lvl7pPr marL="0" marR="0" lvl="6" indent="0" algn="r" rtl="0">
              <a:lnSpc>
                <a:spcPct val="100000"/>
              </a:lnSpc>
              <a:spcBef>
                <a:spcPts val="0"/>
              </a:spcBef>
              <a:buNone/>
              <a:defRPr sz="989" b="0" i="0" u="none" strike="noStrike" cap="none">
                <a:solidFill>
                  <a:srgbClr val="767676"/>
                </a:solidFill>
                <a:latin typeface="Arial"/>
                <a:ea typeface="Arial"/>
                <a:cs typeface="Arial"/>
                <a:sym typeface="Arial"/>
              </a:defRPr>
            </a:lvl7pPr>
            <a:lvl8pPr marL="0" marR="0" lvl="7" indent="0" algn="r" rtl="0">
              <a:lnSpc>
                <a:spcPct val="100000"/>
              </a:lnSpc>
              <a:spcBef>
                <a:spcPts val="0"/>
              </a:spcBef>
              <a:buNone/>
              <a:defRPr sz="989" b="0" i="0" u="none" strike="noStrike" cap="none">
                <a:solidFill>
                  <a:srgbClr val="767676"/>
                </a:solidFill>
                <a:latin typeface="Arial"/>
                <a:ea typeface="Arial"/>
                <a:cs typeface="Arial"/>
                <a:sym typeface="Arial"/>
              </a:defRPr>
            </a:lvl8pPr>
            <a:lvl9pPr marL="0" marR="0" lvl="8" indent="0" algn="r" rtl="0">
              <a:lnSpc>
                <a:spcPct val="100000"/>
              </a:lnSpc>
              <a:spcBef>
                <a:spcPts val="0"/>
              </a:spcBef>
              <a:buNone/>
              <a:defRPr sz="989" b="0" i="0" u="none" strike="noStrike" cap="none">
                <a:solidFill>
                  <a:srgbClr val="76767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‹Nr.›</a:t>
            </a:fld>
            <a:endParaRPr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2"/>
        <p:cNvGrpSpPr/>
        <p:nvPr/>
      </p:nvGrpSpPr>
      <p:grpSpPr>
        <a:xfrm>
          <a:off x="0" y="0"/>
          <a:ext cx="0" cy="0"/>
          <a:chOff x="0" y="0"/>
          <a:chExt cx="0" cy="0"/>
        </a:xfrm>
      </p:grpSpPr>
      <p:sp>
        <p:nvSpPr>
          <p:cNvPr id="223" name="Google Shape;223;p53"/>
          <p:cNvSpPr txBox="1">
            <a:spLocks noGrp="1"/>
          </p:cNvSpPr>
          <p:nvPr>
            <p:ph type="title"/>
          </p:nvPr>
        </p:nvSpPr>
        <p:spPr>
          <a:xfrm>
            <a:off x="519840" y="569160"/>
            <a:ext cx="6520320" cy="206676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224" name="Google Shape;224;p53"/>
          <p:cNvSpPr txBox="1">
            <a:spLocks noGrp="1"/>
          </p:cNvSpPr>
          <p:nvPr>
            <p:ph type="title" idx="2"/>
          </p:nvPr>
        </p:nvSpPr>
        <p:spPr>
          <a:xfrm>
            <a:off x="519840" y="2846160"/>
            <a:ext cx="3213000" cy="678384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225" name="Google Shape;225;p53"/>
          <p:cNvSpPr txBox="1">
            <a:spLocks noGrp="1"/>
          </p:cNvSpPr>
          <p:nvPr>
            <p:ph type="title" idx="3"/>
          </p:nvPr>
        </p:nvSpPr>
        <p:spPr>
          <a:xfrm>
            <a:off x="3827160" y="2846160"/>
            <a:ext cx="3213000" cy="678384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226" name="Google Shape;226;p53"/>
          <p:cNvSpPr txBox="1">
            <a:spLocks noGrp="1"/>
          </p:cNvSpPr>
          <p:nvPr>
            <p:ph type="dt" idx="10"/>
          </p:nvPr>
        </p:nvSpPr>
        <p:spPr>
          <a:xfrm>
            <a:off x="519840" y="9909720"/>
            <a:ext cx="1701000" cy="5691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227" name="Google Shape;227;p53"/>
          <p:cNvSpPr txBox="1">
            <a:spLocks noGrp="1"/>
          </p:cNvSpPr>
          <p:nvPr>
            <p:ph type="ftr" idx="11"/>
          </p:nvPr>
        </p:nvSpPr>
        <p:spPr>
          <a:xfrm>
            <a:off x="2504160" y="9909720"/>
            <a:ext cx="2551320" cy="569160"/>
          </a:xfrm>
          <a:prstGeom prst="rect">
            <a:avLst/>
          </a:prstGeom>
          <a:noFill/>
          <a:ln>
            <a:noFill/>
          </a:ln>
        </p:spPr>
        <p:txBody>
          <a:bodyPr spcFirstLastPara="1" wrap="square" lIns="91425" tIns="45700" rIns="91425" bIns="45700" anchor="ctr" anchorCtr="1">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dirty="0"/>
          </a:p>
        </p:txBody>
      </p:sp>
      <p:sp>
        <p:nvSpPr>
          <p:cNvPr id="228" name="Google Shape;228;p53"/>
          <p:cNvSpPr txBox="1">
            <a:spLocks noGrp="1"/>
          </p:cNvSpPr>
          <p:nvPr>
            <p:ph type="sldNum" idx="12"/>
          </p:nvPr>
        </p:nvSpPr>
        <p:spPr>
          <a:xfrm>
            <a:off x="5339160" y="9909720"/>
            <a:ext cx="1701000" cy="56916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buNone/>
              <a:defRPr sz="989" b="0" i="0" u="none" strike="noStrike" cap="none">
                <a:solidFill>
                  <a:srgbClr val="767676"/>
                </a:solidFill>
                <a:latin typeface="Arial"/>
                <a:ea typeface="Arial"/>
                <a:cs typeface="Arial"/>
                <a:sym typeface="Arial"/>
              </a:defRPr>
            </a:lvl1pPr>
            <a:lvl2pPr marL="0" marR="0" lvl="1" indent="0" algn="r" rtl="0">
              <a:lnSpc>
                <a:spcPct val="100000"/>
              </a:lnSpc>
              <a:spcBef>
                <a:spcPts val="0"/>
              </a:spcBef>
              <a:buNone/>
              <a:defRPr sz="989" b="0" i="0" u="none" strike="noStrike" cap="none">
                <a:solidFill>
                  <a:srgbClr val="767676"/>
                </a:solidFill>
                <a:latin typeface="Arial"/>
                <a:ea typeface="Arial"/>
                <a:cs typeface="Arial"/>
                <a:sym typeface="Arial"/>
              </a:defRPr>
            </a:lvl2pPr>
            <a:lvl3pPr marL="0" marR="0" lvl="2" indent="0" algn="r" rtl="0">
              <a:lnSpc>
                <a:spcPct val="100000"/>
              </a:lnSpc>
              <a:spcBef>
                <a:spcPts val="0"/>
              </a:spcBef>
              <a:buNone/>
              <a:defRPr sz="989" b="0" i="0" u="none" strike="noStrike" cap="none">
                <a:solidFill>
                  <a:srgbClr val="767676"/>
                </a:solidFill>
                <a:latin typeface="Arial"/>
                <a:ea typeface="Arial"/>
                <a:cs typeface="Arial"/>
                <a:sym typeface="Arial"/>
              </a:defRPr>
            </a:lvl3pPr>
            <a:lvl4pPr marL="0" marR="0" lvl="3" indent="0" algn="r" rtl="0">
              <a:lnSpc>
                <a:spcPct val="100000"/>
              </a:lnSpc>
              <a:spcBef>
                <a:spcPts val="0"/>
              </a:spcBef>
              <a:buNone/>
              <a:defRPr sz="989" b="0" i="0" u="none" strike="noStrike" cap="none">
                <a:solidFill>
                  <a:srgbClr val="767676"/>
                </a:solidFill>
                <a:latin typeface="Arial"/>
                <a:ea typeface="Arial"/>
                <a:cs typeface="Arial"/>
                <a:sym typeface="Arial"/>
              </a:defRPr>
            </a:lvl4pPr>
            <a:lvl5pPr marL="0" marR="0" lvl="4" indent="0" algn="r" rtl="0">
              <a:lnSpc>
                <a:spcPct val="100000"/>
              </a:lnSpc>
              <a:spcBef>
                <a:spcPts val="0"/>
              </a:spcBef>
              <a:buNone/>
              <a:defRPr sz="989" b="0" i="0" u="none" strike="noStrike" cap="none">
                <a:solidFill>
                  <a:srgbClr val="767676"/>
                </a:solidFill>
                <a:latin typeface="Arial"/>
                <a:ea typeface="Arial"/>
                <a:cs typeface="Arial"/>
                <a:sym typeface="Arial"/>
              </a:defRPr>
            </a:lvl5pPr>
            <a:lvl6pPr marL="0" marR="0" lvl="5" indent="0" algn="r" rtl="0">
              <a:lnSpc>
                <a:spcPct val="100000"/>
              </a:lnSpc>
              <a:spcBef>
                <a:spcPts val="0"/>
              </a:spcBef>
              <a:buNone/>
              <a:defRPr sz="989" b="0" i="0" u="none" strike="noStrike" cap="none">
                <a:solidFill>
                  <a:srgbClr val="767676"/>
                </a:solidFill>
                <a:latin typeface="Arial"/>
                <a:ea typeface="Arial"/>
                <a:cs typeface="Arial"/>
                <a:sym typeface="Arial"/>
              </a:defRPr>
            </a:lvl6pPr>
            <a:lvl7pPr marL="0" marR="0" lvl="6" indent="0" algn="r" rtl="0">
              <a:lnSpc>
                <a:spcPct val="100000"/>
              </a:lnSpc>
              <a:spcBef>
                <a:spcPts val="0"/>
              </a:spcBef>
              <a:buNone/>
              <a:defRPr sz="989" b="0" i="0" u="none" strike="noStrike" cap="none">
                <a:solidFill>
                  <a:srgbClr val="767676"/>
                </a:solidFill>
                <a:latin typeface="Arial"/>
                <a:ea typeface="Arial"/>
                <a:cs typeface="Arial"/>
                <a:sym typeface="Arial"/>
              </a:defRPr>
            </a:lvl7pPr>
            <a:lvl8pPr marL="0" marR="0" lvl="7" indent="0" algn="r" rtl="0">
              <a:lnSpc>
                <a:spcPct val="100000"/>
              </a:lnSpc>
              <a:spcBef>
                <a:spcPts val="0"/>
              </a:spcBef>
              <a:buNone/>
              <a:defRPr sz="989" b="0" i="0" u="none" strike="noStrike" cap="none">
                <a:solidFill>
                  <a:srgbClr val="767676"/>
                </a:solidFill>
                <a:latin typeface="Arial"/>
                <a:ea typeface="Arial"/>
                <a:cs typeface="Arial"/>
                <a:sym typeface="Arial"/>
              </a:defRPr>
            </a:lvl8pPr>
            <a:lvl9pPr marL="0" marR="0" lvl="8" indent="0" algn="r" rtl="0">
              <a:lnSpc>
                <a:spcPct val="100000"/>
              </a:lnSpc>
              <a:spcBef>
                <a:spcPts val="0"/>
              </a:spcBef>
              <a:buNone/>
              <a:defRPr sz="989" b="0" i="0" u="none" strike="noStrike" cap="none">
                <a:solidFill>
                  <a:srgbClr val="76767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DE"/>
              <a:t>‹Nr.›</a:t>
            </a:fld>
            <a:endParaRPr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91"/>
        <p:cNvGrpSpPr/>
        <p:nvPr/>
      </p:nvGrpSpPr>
      <p:grpSpPr>
        <a:xfrm>
          <a:off x="0" y="0"/>
          <a:ext cx="0" cy="0"/>
          <a:chOff x="0" y="0"/>
          <a:chExt cx="0" cy="0"/>
        </a:xfrm>
      </p:grpSpPr>
      <p:sp>
        <p:nvSpPr>
          <p:cNvPr id="392" name="Google Shape;392;p78"/>
          <p:cNvSpPr txBox="1"/>
          <p:nvPr/>
        </p:nvSpPr>
        <p:spPr>
          <a:xfrm>
            <a:off x="477000" y="1074960"/>
            <a:ext cx="3302640" cy="9515880"/>
          </a:xfrm>
          <a:prstGeom prst="rect">
            <a:avLst/>
          </a:prstGeom>
          <a:noFill/>
          <a:ln>
            <a:noFill/>
          </a:ln>
        </p:spPr>
        <p:txBody>
          <a:bodyPr spcFirstLastPara="1" wrap="square" lIns="91425" tIns="45700" rIns="91425" bIns="45700" anchor="t" anchorCtr="0">
            <a:noAutofit/>
          </a:bodyPr>
          <a:lstStyle/>
          <a:p>
            <a:pPr marL="0" marR="0" lvl="0" indent="0" algn="just" rtl="0">
              <a:lnSpc>
                <a:spcPct val="145363"/>
              </a:lnSpc>
              <a:spcBef>
                <a:spcPts val="0"/>
              </a:spcBef>
              <a:spcAft>
                <a:spcPts val="0"/>
              </a:spcAft>
              <a:buNone/>
            </a:pPr>
            <a:r>
              <a:rPr lang="de-DE" sz="1100" b="1" i="0" u="none" strike="noStrike" cap="none" dirty="0">
                <a:solidFill>
                  <a:srgbClr val="E85741"/>
                </a:solidFill>
                <a:latin typeface="+mj-lt"/>
                <a:ea typeface="Open Sans"/>
                <a:cs typeface="Open Sans"/>
                <a:sym typeface="Open Sans"/>
              </a:rPr>
              <a:t>Rolle der Lehrenden</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Die Lehrkraft übernimmt die Rolle eines/einer Lernbegleiter*in, der/die Diskussionen moderiert, Reflexionsaufgaben anregt und den Lernenden hilft, ihre Ansätze weiterzuentwickeln. Der Schwerpunkt liegt darauf, den Lernenden zu ermöglichen, ihr Wissen praxisnah anzuwenden, besonders durch Planungen, interaktive Videos und Rollenspiele. Die aktive Unterstützung konzentriert sich auf Phasen, in denen Feedback und Moderation notwendig sind, insbesondere bei Planungs- und Reflexions-Aufgaben sowie bei der Diskussion der Ergebnisse im Online-Meeting.</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1" i="0" u="none" strike="noStrike" cap="none" dirty="0">
                <a:solidFill>
                  <a:srgbClr val="E85741"/>
                </a:solidFill>
                <a:latin typeface="+mj-lt"/>
                <a:ea typeface="Open Sans"/>
                <a:cs typeface="Open Sans"/>
                <a:sym typeface="Open Sans"/>
              </a:rPr>
              <a:t>Feedback-Arten und Aufwand</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Für den Kurs wird eine Mischung aus persönlichem und effizientem Feedback vorgesehen. Persönliches Feedback wird bei Aufgaben wie der Strategieentwicklung und den Reflexionsaufgaben gegeben, da diese für die Vertiefung der Kompetenzen wichtig sind. Effizientere Feedback-Formen, wie automatisierte Quizfragen und Peer-Feedback in den Blogbeiträgen, werden eingesetzt, um den Betreuungsaufwand zu reduzieren. Diese Kombination ermöglicht es, individuelle Fortschritte zu fördern, ohne den Betreuungsaufwand unverhältnismäßig zu erhöhen, da nur eine Person für die Betreuung des Kurses verantwortlich ist.</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1" i="0" u="none" strike="noStrike" cap="none" dirty="0">
                <a:solidFill>
                  <a:srgbClr val="E85741"/>
                </a:solidFill>
                <a:latin typeface="+mj-lt"/>
                <a:ea typeface="Open Sans"/>
                <a:cs typeface="Open Sans"/>
                <a:sym typeface="Open Sans"/>
              </a:rPr>
              <a:t>Lernförderliches Feedback</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Das Feedback wird nach dem Sandwich-Modell gestaltet, um eine positive Grundstimmung zu schaffen und konstruktive Kritik auf lernförderliche Weise zu vermitteln. </a:t>
            </a:r>
            <a:endParaRPr sz="1100" b="0" i="0" u="none" strike="noStrike" cap="none" dirty="0">
              <a:latin typeface="+mj-lt"/>
              <a:ea typeface="Arial"/>
              <a:cs typeface="Arial"/>
              <a:sym typeface="Arial"/>
            </a:endParaRPr>
          </a:p>
        </p:txBody>
      </p:sp>
      <p:sp>
        <p:nvSpPr>
          <p:cNvPr id="393" name="Google Shape;393;p78"/>
          <p:cNvSpPr txBox="1"/>
          <p:nvPr/>
        </p:nvSpPr>
        <p:spPr>
          <a:xfrm>
            <a:off x="3916440" y="1074960"/>
            <a:ext cx="3166200" cy="5617440"/>
          </a:xfrm>
          <a:prstGeom prst="rect">
            <a:avLst/>
          </a:prstGeom>
          <a:noFill/>
          <a:ln>
            <a:noFill/>
          </a:ln>
        </p:spPr>
        <p:txBody>
          <a:bodyPr spcFirstLastPara="1" wrap="square" lIns="91425" tIns="45700" rIns="91425" bIns="45700" anchor="t" anchorCtr="0">
            <a:noAutofit/>
          </a:bodyPr>
          <a:lstStyle/>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Positives Feedback zu Beginn und am Ende der Rückmeldung fördert die Akzeptanz und motiviert zur Weiterentwicklung. Feedback, sei es durch der/die Referierende oder durch die Peergroup wird regelmäßig zu (fast) jedem Lern-Produkt gegeben, um die Motivation der Lernenden kontinuierliche zu unterstützen.</a:t>
            </a:r>
          </a:p>
          <a:p>
            <a:pPr marL="0" marR="0" lvl="0" indent="0" algn="just" rtl="0">
              <a:lnSpc>
                <a:spcPct val="145363"/>
              </a:lnSpc>
              <a:spcBef>
                <a:spcPts val="0"/>
              </a:spcBef>
              <a:spcAft>
                <a:spcPts val="0"/>
              </a:spcAft>
              <a:buNone/>
            </a:pPr>
            <a:endParaRPr lang="de-DE" sz="1100" dirty="0">
              <a:solidFill>
                <a:srgbClr val="404040"/>
              </a:solidFill>
              <a:latin typeface="+mj-lt"/>
              <a:ea typeface="Open Sans"/>
              <a:cs typeface="Open Sans"/>
              <a:sym typeface="Open Sans"/>
            </a:endParaRPr>
          </a:p>
          <a:p>
            <a:pPr marL="0" marR="0" lvl="0" indent="0" algn="just" rtl="0">
              <a:lnSpc>
                <a:spcPct val="145363"/>
              </a:lnSpc>
              <a:spcBef>
                <a:spcPts val="0"/>
              </a:spcBef>
              <a:spcAft>
                <a:spcPts val="0"/>
              </a:spcAft>
              <a:buNone/>
            </a:pPr>
            <a:r>
              <a:rPr lang="de-DE" sz="1100" b="1" i="0" u="none" strike="noStrike" cap="none" dirty="0">
                <a:solidFill>
                  <a:srgbClr val="E85741"/>
                </a:solidFill>
                <a:latin typeface="+mj-lt"/>
                <a:ea typeface="Open Sans"/>
                <a:cs typeface="Open Sans"/>
                <a:sym typeface="Open Sans"/>
              </a:rPr>
              <a:t>Begleitende Kommunikationsmaßnahmen</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Vor der Veranstaltung wird auf Bildungsmarketing gesetzt, um die Teilnehmenden zu erreichen, z. B. durch Programmtexte und E-Mail-Kampagnen. Während des Kurses werden regelmäßige E-Mails, Erinnerungen und Feedback zu Aufgaben genutzt, um die Lernenden auf dem Laufenden zu halten und zu motivieren. Darüber hinaus wird der soziale Austausch über moderierte Foren und Breakout-Sessions in den Online-Meetings gefördert, um die Interaktion zwischen den Lernenden zu unterstützen.</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1" i="0" u="none" strike="noStrike" cap="none" dirty="0">
                <a:solidFill>
                  <a:srgbClr val="E85741"/>
                </a:solidFill>
                <a:latin typeface="+mj-lt"/>
                <a:ea typeface="Open Sans"/>
                <a:cs typeface="Open Sans"/>
                <a:sym typeface="Open Sans"/>
              </a:rPr>
              <a:t>Nach der Veranstaltung</a:t>
            </a:r>
            <a:endParaRPr sz="1100" b="0" i="0" u="none" strike="noStrike" cap="none" dirty="0">
              <a:latin typeface="+mj-lt"/>
              <a:ea typeface="Arial"/>
              <a:cs typeface="Arial"/>
              <a:sym typeface="Arial"/>
            </a:endParaRPr>
          </a:p>
          <a:p>
            <a:pPr marL="0" marR="0" lvl="0" indent="0" algn="just" rtl="0">
              <a:lnSpc>
                <a:spcPct val="145363"/>
              </a:lnSpc>
              <a:spcBef>
                <a:spcPts val="0"/>
              </a:spcBef>
              <a:spcAft>
                <a:spcPts val="0"/>
              </a:spcAft>
              <a:buNone/>
            </a:pPr>
            <a:r>
              <a:rPr lang="de-DE" sz="1100" b="0" i="0" u="none" strike="noStrike" cap="none" dirty="0">
                <a:solidFill>
                  <a:srgbClr val="404040"/>
                </a:solidFill>
                <a:latin typeface="+mj-lt"/>
                <a:ea typeface="Open Sans"/>
                <a:cs typeface="Open Sans"/>
                <a:sym typeface="Open Sans"/>
              </a:rPr>
              <a:t>Nach Abschluss des Kurses werden Zertifikate ausgestellt und es wird zusätzlich Zugriff auf alle Materialien des Kurses gewährleitet. Außerdem werden die Teilnehmenden Informationen zu weiteren Veranstaltungen zu erhalten. Diese Maßnahmen fördern die Bindung der Teilnehmenden an die Organisation und tragen zur Nachhaltigkeit des Lernprozesses bei.</a:t>
            </a:r>
            <a:endParaRPr sz="1100" b="0" i="0" u="none" strike="noStrike" cap="none" dirty="0">
              <a:latin typeface="+mj-lt"/>
              <a:ea typeface="Arial"/>
              <a:cs typeface="Arial"/>
              <a:sym typeface="Arial"/>
            </a:endParaRPr>
          </a:p>
        </p:txBody>
      </p:sp>
      <p:sp>
        <p:nvSpPr>
          <p:cNvPr id="394" name="Google Shape;394;p78"/>
          <p:cNvSpPr/>
          <p:nvPr/>
        </p:nvSpPr>
        <p:spPr>
          <a:xfrm>
            <a:off x="0" y="2160"/>
            <a:ext cx="7559640" cy="900000"/>
          </a:xfrm>
          <a:custGeom>
            <a:avLst/>
            <a:gdLst/>
            <a:ahLst/>
            <a:cxnLst/>
            <a:rect l="l" t="t" r="r" b="b"/>
            <a:pathLst>
              <a:path w="21600" h="21600" extrusionOk="0">
                <a:moveTo>
                  <a:pt x="0" y="0"/>
                </a:moveTo>
                <a:lnTo>
                  <a:pt x="21600" y="0"/>
                </a:lnTo>
                <a:lnTo>
                  <a:pt x="21600" y="21600"/>
                </a:lnTo>
                <a:lnTo>
                  <a:pt x="0" y="21600"/>
                </a:lnTo>
                <a:close/>
              </a:path>
            </a:pathLst>
          </a:custGeom>
          <a:solidFill>
            <a:srgbClr val="E85741"/>
          </a:solidFill>
          <a:ln>
            <a:noFill/>
          </a:ln>
        </p:spPr>
        <p:txBody>
          <a:bodyPr/>
          <a:lstStyle/>
          <a:p>
            <a:endParaRPr lang="de-DE"/>
          </a:p>
        </p:txBody>
      </p:sp>
      <p:sp>
        <p:nvSpPr>
          <p:cNvPr id="395" name="Google Shape;395;p78"/>
          <p:cNvSpPr txBox="1"/>
          <p:nvPr/>
        </p:nvSpPr>
        <p:spPr>
          <a:xfrm>
            <a:off x="902160" y="231120"/>
            <a:ext cx="6108120" cy="39996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de-DE" sz="2000" b="1" i="0" u="none" strike="noStrike" cap="none" dirty="0">
                <a:solidFill>
                  <a:srgbClr val="FFFFFF"/>
                </a:solidFill>
                <a:latin typeface="+mj-lt"/>
                <a:ea typeface="Open Sans"/>
                <a:cs typeface="Open Sans"/>
                <a:sym typeface="Open Sans"/>
              </a:rPr>
              <a:t>Lernbegleitung: Beispiel</a:t>
            </a:r>
            <a:endParaRPr sz="2000" b="0" i="0" u="none" strike="noStrike" cap="none" dirty="0">
              <a:latin typeface="+mj-lt"/>
              <a:ea typeface="Arial"/>
              <a:cs typeface="Arial"/>
              <a:sym typeface="Arial"/>
            </a:endParaRPr>
          </a:p>
        </p:txBody>
      </p:sp>
      <p:pic>
        <p:nvPicPr>
          <p:cNvPr id="396" name="Google Shape;396;p78"/>
          <p:cNvPicPr preferRelativeResize="0"/>
          <p:nvPr/>
        </p:nvPicPr>
        <p:blipFill rotWithShape="1">
          <a:blip r:embed="rId3">
            <a:alphaModFix/>
          </a:blip>
          <a:srcRect/>
          <a:stretch/>
        </p:blipFill>
        <p:spPr>
          <a:xfrm>
            <a:off x="205920" y="231120"/>
            <a:ext cx="531000" cy="531000"/>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379</Words>
  <Application>Microsoft Office PowerPoint</Application>
  <PresentationFormat>Benutzerdefiniert</PresentationFormat>
  <Paragraphs>16</Paragraphs>
  <Slides>1</Slides>
  <Notes>1</Notes>
  <HiddenSlides>0</HiddenSlides>
  <MMClips>0</MMClips>
  <ScaleCrop>false</ScaleCrop>
  <HeadingPairs>
    <vt:vector size="6" baseType="variant">
      <vt:variant>
        <vt:lpstr>Verwendete Schriftarten</vt:lpstr>
      </vt:variant>
      <vt:variant>
        <vt:i4>2</vt:i4>
      </vt:variant>
      <vt:variant>
        <vt:lpstr>Design</vt:lpstr>
      </vt:variant>
      <vt:variant>
        <vt:i4>4</vt:i4>
      </vt:variant>
      <vt:variant>
        <vt:lpstr>Folientitel</vt:lpstr>
      </vt:variant>
      <vt:variant>
        <vt:i4>1</vt:i4>
      </vt:variant>
    </vt:vector>
  </HeadingPairs>
  <TitlesOfParts>
    <vt:vector size="7" baseType="lpstr">
      <vt:lpstr>Times New Roman</vt:lpstr>
      <vt:lpstr>Arial</vt:lpstr>
      <vt:lpstr>Office Theme</vt:lpstr>
      <vt:lpstr>Office Theme</vt:lpstr>
      <vt:lpstr>Office Theme</vt:lpstr>
      <vt:lpstr>Office Theme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jasmin.nagel</dc:creator>
  <cp:lastModifiedBy>Jasmin Nagel</cp:lastModifiedBy>
  <cp:revision>13</cp:revision>
  <dcterms:modified xsi:type="dcterms:W3CDTF">2024-11-05T11:42:37Z</dcterms:modified>
</cp:coreProperties>
</file>