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9" r:id="rId1"/>
    <p:sldMasterId id="2147483710" r:id="rId2"/>
    <p:sldMasterId id="2147483711" r:id="rId3"/>
    <p:sldMasterId id="2147483712" r:id="rId4"/>
  </p:sldMasterIdLst>
  <p:notesMasterIdLst>
    <p:notesMasterId r:id="rId7"/>
  </p:notesMasterIdLst>
  <p:sldIdLst>
    <p:sldId id="270" r:id="rId5"/>
    <p:sldId id="271" r:id="rId6"/>
  </p:sldIdLst>
  <p:sldSz cx="7559675" cy="10691813"/>
  <p:notesSz cx="7559675" cy="106918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335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55950" y="5078600"/>
            <a:ext cx="6047725" cy="48113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15: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9" name="Google Shape;409;p15:notes"/>
          <p:cNvSpPr>
            <a:spLocks noGrp="1" noRot="1" noChangeAspect="1"/>
          </p:cNvSpPr>
          <p:nvPr>
            <p:ph type="sldImg" idx="2"/>
          </p:nvPr>
        </p:nvSpPr>
        <p:spPr>
          <a:xfrm>
            <a:off x="2362200" y="801688"/>
            <a:ext cx="2836863"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p16: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7" name="Google Shape;417;p16:notes"/>
          <p:cNvSpPr>
            <a:spLocks noGrp="1" noRot="1" noChangeAspect="1"/>
          </p:cNvSpPr>
          <p:nvPr>
            <p:ph type="sldImg" idx="2"/>
          </p:nvPr>
        </p:nvSpPr>
        <p:spPr>
          <a:xfrm>
            <a:off x="2362200" y="801688"/>
            <a:ext cx="2836863"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5"/>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69" name="Google Shape;69;p15"/>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70" name="Google Shape;70;p15"/>
          <p:cNvSpPr txBox="1">
            <a:spLocks noGrp="1"/>
          </p:cNvSpPr>
          <p:nvPr>
            <p:ph type="body" idx="3"/>
          </p:nvPr>
        </p:nvSpPr>
        <p:spPr>
          <a:xfrm>
            <a:off x="37764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71" name="Google Shape;71;p15"/>
          <p:cNvSpPr txBox="1">
            <a:spLocks noGrp="1"/>
          </p:cNvSpPr>
          <p:nvPr>
            <p:ph type="body" idx="4"/>
          </p:nvPr>
        </p:nvSpPr>
        <p:spPr>
          <a:xfrm>
            <a:off x="386388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97"/>
        <p:cNvGrpSpPr/>
        <p:nvPr/>
      </p:nvGrpSpPr>
      <p:grpSpPr>
        <a:xfrm>
          <a:off x="0" y="0"/>
          <a:ext cx="0" cy="0"/>
          <a:chOff x="0" y="0"/>
          <a:chExt cx="0" cy="0"/>
        </a:xfrm>
      </p:grpSpPr>
      <p:sp>
        <p:nvSpPr>
          <p:cNvPr id="98" name="Google Shape;98;p24"/>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24"/>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0" name="Google Shape;100;p24"/>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1" name="Google Shape;101;p24"/>
          <p:cNvSpPr txBox="1">
            <a:spLocks noGrp="1"/>
          </p:cNvSpPr>
          <p:nvPr>
            <p:ph type="body" idx="3"/>
          </p:nvPr>
        </p:nvSpPr>
        <p:spPr>
          <a:xfrm>
            <a:off x="377640" y="574056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102"/>
        <p:cNvGrpSpPr/>
        <p:nvPr/>
      </p:nvGrpSpPr>
      <p:grpSpPr>
        <a:xfrm>
          <a:off x="0" y="0"/>
          <a:ext cx="0" cy="0"/>
          <a:chOff x="0" y="0"/>
          <a:chExt cx="0" cy="0"/>
        </a:xfrm>
      </p:grpSpPr>
      <p:sp>
        <p:nvSpPr>
          <p:cNvPr id="103" name="Google Shape;103;p25"/>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25"/>
          <p:cNvSpPr txBox="1">
            <a:spLocks noGrp="1"/>
          </p:cNvSpPr>
          <p:nvPr>
            <p:ph type="body" idx="1"/>
          </p:nvPr>
        </p:nvSpPr>
        <p:spPr>
          <a:xfrm>
            <a:off x="377640" y="250164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5" name="Google Shape;105;p25"/>
          <p:cNvSpPr txBox="1">
            <a:spLocks noGrp="1"/>
          </p:cNvSpPr>
          <p:nvPr>
            <p:ph type="body" idx="2"/>
          </p:nvPr>
        </p:nvSpPr>
        <p:spPr>
          <a:xfrm>
            <a:off x="377640" y="574056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106"/>
        <p:cNvGrpSpPr/>
        <p:nvPr/>
      </p:nvGrpSpPr>
      <p:grpSpPr>
        <a:xfrm>
          <a:off x="0" y="0"/>
          <a:ext cx="0" cy="0"/>
          <a:chOff x="0" y="0"/>
          <a:chExt cx="0" cy="0"/>
        </a:xfrm>
      </p:grpSpPr>
      <p:sp>
        <p:nvSpPr>
          <p:cNvPr id="107" name="Google Shape;107;p26"/>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26"/>
          <p:cNvSpPr txBox="1">
            <a:spLocks noGrp="1"/>
          </p:cNvSpPr>
          <p:nvPr>
            <p:ph type="body" idx="1"/>
          </p:nvPr>
        </p:nvSpPr>
        <p:spPr>
          <a:xfrm>
            <a:off x="37764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9" name="Google Shape;109;p26"/>
          <p:cNvSpPr txBox="1">
            <a:spLocks noGrp="1"/>
          </p:cNvSpPr>
          <p:nvPr>
            <p:ph type="body" idx="2"/>
          </p:nvPr>
        </p:nvSpPr>
        <p:spPr>
          <a:xfrm>
            <a:off x="267768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0" name="Google Shape;110;p26"/>
          <p:cNvSpPr txBox="1">
            <a:spLocks noGrp="1"/>
          </p:cNvSpPr>
          <p:nvPr>
            <p:ph type="body" idx="3"/>
          </p:nvPr>
        </p:nvSpPr>
        <p:spPr>
          <a:xfrm>
            <a:off x="497808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1" name="Google Shape;111;p26"/>
          <p:cNvSpPr txBox="1">
            <a:spLocks noGrp="1"/>
          </p:cNvSpPr>
          <p:nvPr>
            <p:ph type="body" idx="4"/>
          </p:nvPr>
        </p:nvSpPr>
        <p:spPr>
          <a:xfrm>
            <a:off x="37764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2" name="Google Shape;112;p26"/>
          <p:cNvSpPr txBox="1">
            <a:spLocks noGrp="1"/>
          </p:cNvSpPr>
          <p:nvPr>
            <p:ph type="body" idx="5"/>
          </p:nvPr>
        </p:nvSpPr>
        <p:spPr>
          <a:xfrm>
            <a:off x="267768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3" name="Google Shape;113;p26"/>
          <p:cNvSpPr txBox="1">
            <a:spLocks noGrp="1"/>
          </p:cNvSpPr>
          <p:nvPr>
            <p:ph type="body" idx="6"/>
          </p:nvPr>
        </p:nvSpPr>
        <p:spPr>
          <a:xfrm>
            <a:off x="497808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20"/>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21"/>
        <p:cNvGrpSpPr/>
        <p:nvPr/>
      </p:nvGrpSpPr>
      <p:grpSpPr>
        <a:xfrm>
          <a:off x="0" y="0"/>
          <a:ext cx="0" cy="0"/>
          <a:chOff x="0" y="0"/>
          <a:chExt cx="0" cy="0"/>
        </a:xfrm>
      </p:grpSpPr>
      <p:sp>
        <p:nvSpPr>
          <p:cNvPr id="122" name="Google Shape;122;p29"/>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3" name="Google Shape;123;p29"/>
          <p:cNvSpPr txBox="1">
            <a:spLocks noGrp="1"/>
          </p:cNvSpPr>
          <p:nvPr>
            <p:ph type="subTitle" idx="1"/>
          </p:nvPr>
        </p:nvSpPr>
        <p:spPr>
          <a:xfrm>
            <a:off x="377640" y="2501640"/>
            <a:ext cx="6803280" cy="620064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24"/>
        <p:cNvGrpSpPr/>
        <p:nvPr/>
      </p:nvGrpSpPr>
      <p:grpSpPr>
        <a:xfrm>
          <a:off x="0" y="0"/>
          <a:ext cx="0" cy="0"/>
          <a:chOff x="0" y="0"/>
          <a:chExt cx="0" cy="0"/>
        </a:xfrm>
      </p:grpSpPr>
      <p:sp>
        <p:nvSpPr>
          <p:cNvPr id="125" name="Google Shape;125;p30"/>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30"/>
          <p:cNvSpPr txBox="1">
            <a:spLocks noGrp="1"/>
          </p:cNvSpPr>
          <p:nvPr>
            <p:ph type="body" idx="1"/>
          </p:nvPr>
        </p:nvSpPr>
        <p:spPr>
          <a:xfrm>
            <a:off x="377640" y="2501640"/>
            <a:ext cx="680328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127"/>
        <p:cNvGrpSpPr/>
        <p:nvPr/>
      </p:nvGrpSpPr>
      <p:grpSpPr>
        <a:xfrm>
          <a:off x="0" y="0"/>
          <a:ext cx="0" cy="0"/>
          <a:chOff x="0" y="0"/>
          <a:chExt cx="0" cy="0"/>
        </a:xfrm>
      </p:grpSpPr>
      <p:sp>
        <p:nvSpPr>
          <p:cNvPr id="128" name="Google Shape;128;p31"/>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31"/>
          <p:cNvSpPr txBox="1">
            <a:spLocks noGrp="1"/>
          </p:cNvSpPr>
          <p:nvPr>
            <p:ph type="body" idx="1"/>
          </p:nvPr>
        </p:nvSpPr>
        <p:spPr>
          <a:xfrm>
            <a:off x="37764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30" name="Google Shape;130;p31"/>
          <p:cNvSpPr txBox="1">
            <a:spLocks noGrp="1"/>
          </p:cNvSpPr>
          <p:nvPr>
            <p:ph type="body" idx="2"/>
          </p:nvPr>
        </p:nvSpPr>
        <p:spPr>
          <a:xfrm>
            <a:off x="386388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1"/>
        <p:cNvGrpSpPr/>
        <p:nvPr/>
      </p:nvGrpSpPr>
      <p:grpSpPr>
        <a:xfrm>
          <a:off x="0" y="0"/>
          <a:ext cx="0" cy="0"/>
          <a:chOff x="0" y="0"/>
          <a:chExt cx="0" cy="0"/>
        </a:xfrm>
      </p:grpSpPr>
      <p:sp>
        <p:nvSpPr>
          <p:cNvPr id="132" name="Google Shape;132;p32"/>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133"/>
        <p:cNvGrpSpPr/>
        <p:nvPr/>
      </p:nvGrpSpPr>
      <p:grpSpPr>
        <a:xfrm>
          <a:off x="0" y="0"/>
          <a:ext cx="0" cy="0"/>
          <a:chOff x="0" y="0"/>
          <a:chExt cx="0" cy="0"/>
        </a:xfrm>
      </p:grpSpPr>
      <p:sp>
        <p:nvSpPr>
          <p:cNvPr id="134" name="Google Shape;134;p33"/>
          <p:cNvSpPr txBox="1">
            <a:spLocks noGrp="1"/>
          </p:cNvSpPr>
          <p:nvPr>
            <p:ph type="subTitle" idx="1"/>
          </p:nvPr>
        </p:nvSpPr>
        <p:spPr>
          <a:xfrm>
            <a:off x="519840" y="569160"/>
            <a:ext cx="6520320" cy="958140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135"/>
        <p:cNvGrpSpPr/>
        <p:nvPr/>
      </p:nvGrpSpPr>
      <p:grpSpPr>
        <a:xfrm>
          <a:off x="0" y="0"/>
          <a:ext cx="0" cy="0"/>
          <a:chOff x="0" y="0"/>
          <a:chExt cx="0" cy="0"/>
        </a:xfrm>
      </p:grpSpPr>
      <p:sp>
        <p:nvSpPr>
          <p:cNvPr id="136" name="Google Shape;136;p34"/>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34"/>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38" name="Google Shape;138;p34"/>
          <p:cNvSpPr txBox="1">
            <a:spLocks noGrp="1"/>
          </p:cNvSpPr>
          <p:nvPr>
            <p:ph type="body" idx="2"/>
          </p:nvPr>
        </p:nvSpPr>
        <p:spPr>
          <a:xfrm>
            <a:off x="386388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39" name="Google Shape;139;p34"/>
          <p:cNvSpPr txBox="1">
            <a:spLocks noGrp="1"/>
          </p:cNvSpPr>
          <p:nvPr>
            <p:ph type="body" idx="3"/>
          </p:nvPr>
        </p:nvSpPr>
        <p:spPr>
          <a:xfrm>
            <a:off x="37764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72"/>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140"/>
        <p:cNvGrpSpPr/>
        <p:nvPr/>
      </p:nvGrpSpPr>
      <p:grpSpPr>
        <a:xfrm>
          <a:off x="0" y="0"/>
          <a:ext cx="0" cy="0"/>
          <a:chOff x="0" y="0"/>
          <a:chExt cx="0" cy="0"/>
        </a:xfrm>
      </p:grpSpPr>
      <p:sp>
        <p:nvSpPr>
          <p:cNvPr id="141" name="Google Shape;141;p35"/>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2" name="Google Shape;142;p35"/>
          <p:cNvSpPr txBox="1">
            <a:spLocks noGrp="1"/>
          </p:cNvSpPr>
          <p:nvPr>
            <p:ph type="body" idx="1"/>
          </p:nvPr>
        </p:nvSpPr>
        <p:spPr>
          <a:xfrm>
            <a:off x="37764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43" name="Google Shape;143;p35"/>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44" name="Google Shape;144;p35"/>
          <p:cNvSpPr txBox="1">
            <a:spLocks noGrp="1"/>
          </p:cNvSpPr>
          <p:nvPr>
            <p:ph type="body" idx="3"/>
          </p:nvPr>
        </p:nvSpPr>
        <p:spPr>
          <a:xfrm>
            <a:off x="386388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145"/>
        <p:cNvGrpSpPr/>
        <p:nvPr/>
      </p:nvGrpSpPr>
      <p:grpSpPr>
        <a:xfrm>
          <a:off x="0" y="0"/>
          <a:ext cx="0" cy="0"/>
          <a:chOff x="0" y="0"/>
          <a:chExt cx="0" cy="0"/>
        </a:xfrm>
      </p:grpSpPr>
      <p:sp>
        <p:nvSpPr>
          <p:cNvPr id="146" name="Google Shape;146;p36"/>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7" name="Google Shape;147;p36"/>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48" name="Google Shape;148;p36"/>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49" name="Google Shape;149;p36"/>
          <p:cNvSpPr txBox="1">
            <a:spLocks noGrp="1"/>
          </p:cNvSpPr>
          <p:nvPr>
            <p:ph type="body" idx="3"/>
          </p:nvPr>
        </p:nvSpPr>
        <p:spPr>
          <a:xfrm>
            <a:off x="377640" y="574056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150"/>
        <p:cNvGrpSpPr/>
        <p:nvPr/>
      </p:nvGrpSpPr>
      <p:grpSpPr>
        <a:xfrm>
          <a:off x="0" y="0"/>
          <a:ext cx="0" cy="0"/>
          <a:chOff x="0" y="0"/>
          <a:chExt cx="0" cy="0"/>
        </a:xfrm>
      </p:grpSpPr>
      <p:sp>
        <p:nvSpPr>
          <p:cNvPr id="151" name="Google Shape;151;p37"/>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2" name="Google Shape;152;p37"/>
          <p:cNvSpPr txBox="1">
            <a:spLocks noGrp="1"/>
          </p:cNvSpPr>
          <p:nvPr>
            <p:ph type="body" idx="1"/>
          </p:nvPr>
        </p:nvSpPr>
        <p:spPr>
          <a:xfrm>
            <a:off x="377640" y="250164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53" name="Google Shape;153;p37"/>
          <p:cNvSpPr txBox="1">
            <a:spLocks noGrp="1"/>
          </p:cNvSpPr>
          <p:nvPr>
            <p:ph type="body" idx="2"/>
          </p:nvPr>
        </p:nvSpPr>
        <p:spPr>
          <a:xfrm>
            <a:off x="377640" y="574056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154"/>
        <p:cNvGrpSpPr/>
        <p:nvPr/>
      </p:nvGrpSpPr>
      <p:grpSpPr>
        <a:xfrm>
          <a:off x="0" y="0"/>
          <a:ext cx="0" cy="0"/>
          <a:chOff x="0" y="0"/>
          <a:chExt cx="0" cy="0"/>
        </a:xfrm>
      </p:grpSpPr>
      <p:sp>
        <p:nvSpPr>
          <p:cNvPr id="155" name="Google Shape;155;p38"/>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6" name="Google Shape;156;p38"/>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57" name="Google Shape;157;p38"/>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58" name="Google Shape;158;p38"/>
          <p:cNvSpPr txBox="1">
            <a:spLocks noGrp="1"/>
          </p:cNvSpPr>
          <p:nvPr>
            <p:ph type="body" idx="3"/>
          </p:nvPr>
        </p:nvSpPr>
        <p:spPr>
          <a:xfrm>
            <a:off x="37764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59" name="Google Shape;159;p38"/>
          <p:cNvSpPr txBox="1">
            <a:spLocks noGrp="1"/>
          </p:cNvSpPr>
          <p:nvPr>
            <p:ph type="body" idx="4"/>
          </p:nvPr>
        </p:nvSpPr>
        <p:spPr>
          <a:xfrm>
            <a:off x="386388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160"/>
        <p:cNvGrpSpPr/>
        <p:nvPr/>
      </p:nvGrpSpPr>
      <p:grpSpPr>
        <a:xfrm>
          <a:off x="0" y="0"/>
          <a:ext cx="0" cy="0"/>
          <a:chOff x="0" y="0"/>
          <a:chExt cx="0" cy="0"/>
        </a:xfrm>
      </p:grpSpPr>
      <p:sp>
        <p:nvSpPr>
          <p:cNvPr id="161" name="Google Shape;161;p39"/>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2" name="Google Shape;162;p39"/>
          <p:cNvSpPr txBox="1">
            <a:spLocks noGrp="1"/>
          </p:cNvSpPr>
          <p:nvPr>
            <p:ph type="body" idx="1"/>
          </p:nvPr>
        </p:nvSpPr>
        <p:spPr>
          <a:xfrm>
            <a:off x="37764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63" name="Google Shape;163;p39"/>
          <p:cNvSpPr txBox="1">
            <a:spLocks noGrp="1"/>
          </p:cNvSpPr>
          <p:nvPr>
            <p:ph type="body" idx="2"/>
          </p:nvPr>
        </p:nvSpPr>
        <p:spPr>
          <a:xfrm>
            <a:off x="267768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64" name="Google Shape;164;p39"/>
          <p:cNvSpPr txBox="1">
            <a:spLocks noGrp="1"/>
          </p:cNvSpPr>
          <p:nvPr>
            <p:ph type="body" idx="3"/>
          </p:nvPr>
        </p:nvSpPr>
        <p:spPr>
          <a:xfrm>
            <a:off x="497808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65" name="Google Shape;165;p39"/>
          <p:cNvSpPr txBox="1">
            <a:spLocks noGrp="1"/>
          </p:cNvSpPr>
          <p:nvPr>
            <p:ph type="body" idx="4"/>
          </p:nvPr>
        </p:nvSpPr>
        <p:spPr>
          <a:xfrm>
            <a:off x="37764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66" name="Google Shape;166;p39"/>
          <p:cNvSpPr txBox="1">
            <a:spLocks noGrp="1"/>
          </p:cNvSpPr>
          <p:nvPr>
            <p:ph type="body" idx="5"/>
          </p:nvPr>
        </p:nvSpPr>
        <p:spPr>
          <a:xfrm>
            <a:off x="267768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67" name="Google Shape;167;p39"/>
          <p:cNvSpPr txBox="1">
            <a:spLocks noGrp="1"/>
          </p:cNvSpPr>
          <p:nvPr>
            <p:ph type="body" idx="6"/>
          </p:nvPr>
        </p:nvSpPr>
        <p:spPr>
          <a:xfrm>
            <a:off x="497808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74"/>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75"/>
        <p:cNvGrpSpPr/>
        <p:nvPr/>
      </p:nvGrpSpPr>
      <p:grpSpPr>
        <a:xfrm>
          <a:off x="0" y="0"/>
          <a:ext cx="0" cy="0"/>
          <a:chOff x="0" y="0"/>
          <a:chExt cx="0" cy="0"/>
        </a:xfrm>
      </p:grpSpPr>
      <p:sp>
        <p:nvSpPr>
          <p:cNvPr id="176" name="Google Shape;176;p42"/>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7" name="Google Shape;177;p42"/>
          <p:cNvSpPr txBox="1">
            <a:spLocks noGrp="1"/>
          </p:cNvSpPr>
          <p:nvPr>
            <p:ph type="subTitle" idx="1"/>
          </p:nvPr>
        </p:nvSpPr>
        <p:spPr>
          <a:xfrm>
            <a:off x="377640" y="2501640"/>
            <a:ext cx="6803280" cy="620064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78"/>
        <p:cNvGrpSpPr/>
        <p:nvPr/>
      </p:nvGrpSpPr>
      <p:grpSpPr>
        <a:xfrm>
          <a:off x="0" y="0"/>
          <a:ext cx="0" cy="0"/>
          <a:chOff x="0" y="0"/>
          <a:chExt cx="0" cy="0"/>
        </a:xfrm>
      </p:grpSpPr>
      <p:sp>
        <p:nvSpPr>
          <p:cNvPr id="179" name="Google Shape;179;p43"/>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0" name="Google Shape;180;p43"/>
          <p:cNvSpPr txBox="1">
            <a:spLocks noGrp="1"/>
          </p:cNvSpPr>
          <p:nvPr>
            <p:ph type="body" idx="1"/>
          </p:nvPr>
        </p:nvSpPr>
        <p:spPr>
          <a:xfrm>
            <a:off x="377640" y="2501640"/>
            <a:ext cx="680328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181"/>
        <p:cNvGrpSpPr/>
        <p:nvPr/>
      </p:nvGrpSpPr>
      <p:grpSpPr>
        <a:xfrm>
          <a:off x="0" y="0"/>
          <a:ext cx="0" cy="0"/>
          <a:chOff x="0" y="0"/>
          <a:chExt cx="0" cy="0"/>
        </a:xfrm>
      </p:grpSpPr>
      <p:sp>
        <p:nvSpPr>
          <p:cNvPr id="182" name="Google Shape;182;p44"/>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3" name="Google Shape;183;p44"/>
          <p:cNvSpPr txBox="1">
            <a:spLocks noGrp="1"/>
          </p:cNvSpPr>
          <p:nvPr>
            <p:ph type="body" idx="1"/>
          </p:nvPr>
        </p:nvSpPr>
        <p:spPr>
          <a:xfrm>
            <a:off x="37764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84" name="Google Shape;184;p44"/>
          <p:cNvSpPr txBox="1">
            <a:spLocks noGrp="1"/>
          </p:cNvSpPr>
          <p:nvPr>
            <p:ph type="body" idx="2"/>
          </p:nvPr>
        </p:nvSpPr>
        <p:spPr>
          <a:xfrm>
            <a:off x="386388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85"/>
        <p:cNvGrpSpPr/>
        <p:nvPr/>
      </p:nvGrpSpPr>
      <p:grpSpPr>
        <a:xfrm>
          <a:off x="0" y="0"/>
          <a:ext cx="0" cy="0"/>
          <a:chOff x="0" y="0"/>
          <a:chExt cx="0" cy="0"/>
        </a:xfrm>
      </p:grpSpPr>
      <p:sp>
        <p:nvSpPr>
          <p:cNvPr id="186" name="Google Shape;186;p45"/>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7"/>
          <p:cNvSpPr txBox="1">
            <a:spLocks noGrp="1"/>
          </p:cNvSpPr>
          <p:nvPr>
            <p:ph type="subTitle" idx="1"/>
          </p:nvPr>
        </p:nvSpPr>
        <p:spPr>
          <a:xfrm>
            <a:off x="377640" y="2501640"/>
            <a:ext cx="6803280" cy="620064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187"/>
        <p:cNvGrpSpPr/>
        <p:nvPr/>
      </p:nvGrpSpPr>
      <p:grpSpPr>
        <a:xfrm>
          <a:off x="0" y="0"/>
          <a:ext cx="0" cy="0"/>
          <a:chOff x="0" y="0"/>
          <a:chExt cx="0" cy="0"/>
        </a:xfrm>
      </p:grpSpPr>
      <p:sp>
        <p:nvSpPr>
          <p:cNvPr id="188" name="Google Shape;188;p46"/>
          <p:cNvSpPr txBox="1">
            <a:spLocks noGrp="1"/>
          </p:cNvSpPr>
          <p:nvPr>
            <p:ph type="subTitle" idx="1"/>
          </p:nvPr>
        </p:nvSpPr>
        <p:spPr>
          <a:xfrm>
            <a:off x="519840" y="569160"/>
            <a:ext cx="6520320" cy="958140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189"/>
        <p:cNvGrpSpPr/>
        <p:nvPr/>
      </p:nvGrpSpPr>
      <p:grpSpPr>
        <a:xfrm>
          <a:off x="0" y="0"/>
          <a:ext cx="0" cy="0"/>
          <a:chOff x="0" y="0"/>
          <a:chExt cx="0" cy="0"/>
        </a:xfrm>
      </p:grpSpPr>
      <p:sp>
        <p:nvSpPr>
          <p:cNvPr id="190" name="Google Shape;190;p47"/>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1" name="Google Shape;191;p47"/>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92" name="Google Shape;192;p47"/>
          <p:cNvSpPr txBox="1">
            <a:spLocks noGrp="1"/>
          </p:cNvSpPr>
          <p:nvPr>
            <p:ph type="body" idx="2"/>
          </p:nvPr>
        </p:nvSpPr>
        <p:spPr>
          <a:xfrm>
            <a:off x="386388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93" name="Google Shape;193;p47"/>
          <p:cNvSpPr txBox="1">
            <a:spLocks noGrp="1"/>
          </p:cNvSpPr>
          <p:nvPr>
            <p:ph type="body" idx="3"/>
          </p:nvPr>
        </p:nvSpPr>
        <p:spPr>
          <a:xfrm>
            <a:off x="37764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194"/>
        <p:cNvGrpSpPr/>
        <p:nvPr/>
      </p:nvGrpSpPr>
      <p:grpSpPr>
        <a:xfrm>
          <a:off x="0" y="0"/>
          <a:ext cx="0" cy="0"/>
          <a:chOff x="0" y="0"/>
          <a:chExt cx="0" cy="0"/>
        </a:xfrm>
      </p:grpSpPr>
      <p:sp>
        <p:nvSpPr>
          <p:cNvPr id="195" name="Google Shape;195;p48"/>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6" name="Google Shape;196;p48"/>
          <p:cNvSpPr txBox="1">
            <a:spLocks noGrp="1"/>
          </p:cNvSpPr>
          <p:nvPr>
            <p:ph type="body" idx="1"/>
          </p:nvPr>
        </p:nvSpPr>
        <p:spPr>
          <a:xfrm>
            <a:off x="37764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97" name="Google Shape;197;p48"/>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98" name="Google Shape;198;p48"/>
          <p:cNvSpPr txBox="1">
            <a:spLocks noGrp="1"/>
          </p:cNvSpPr>
          <p:nvPr>
            <p:ph type="body" idx="3"/>
          </p:nvPr>
        </p:nvSpPr>
        <p:spPr>
          <a:xfrm>
            <a:off x="386388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199"/>
        <p:cNvGrpSpPr/>
        <p:nvPr/>
      </p:nvGrpSpPr>
      <p:grpSpPr>
        <a:xfrm>
          <a:off x="0" y="0"/>
          <a:ext cx="0" cy="0"/>
          <a:chOff x="0" y="0"/>
          <a:chExt cx="0" cy="0"/>
        </a:xfrm>
      </p:grpSpPr>
      <p:sp>
        <p:nvSpPr>
          <p:cNvPr id="200" name="Google Shape;200;p49"/>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1" name="Google Shape;201;p49"/>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02" name="Google Shape;202;p49"/>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03" name="Google Shape;203;p49"/>
          <p:cNvSpPr txBox="1">
            <a:spLocks noGrp="1"/>
          </p:cNvSpPr>
          <p:nvPr>
            <p:ph type="body" idx="3"/>
          </p:nvPr>
        </p:nvSpPr>
        <p:spPr>
          <a:xfrm>
            <a:off x="377640" y="574056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204"/>
        <p:cNvGrpSpPr/>
        <p:nvPr/>
      </p:nvGrpSpPr>
      <p:grpSpPr>
        <a:xfrm>
          <a:off x="0" y="0"/>
          <a:ext cx="0" cy="0"/>
          <a:chOff x="0" y="0"/>
          <a:chExt cx="0" cy="0"/>
        </a:xfrm>
      </p:grpSpPr>
      <p:sp>
        <p:nvSpPr>
          <p:cNvPr id="205" name="Google Shape;205;p50"/>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6" name="Google Shape;206;p50"/>
          <p:cNvSpPr txBox="1">
            <a:spLocks noGrp="1"/>
          </p:cNvSpPr>
          <p:nvPr>
            <p:ph type="body" idx="1"/>
          </p:nvPr>
        </p:nvSpPr>
        <p:spPr>
          <a:xfrm>
            <a:off x="377640" y="250164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07" name="Google Shape;207;p50"/>
          <p:cNvSpPr txBox="1">
            <a:spLocks noGrp="1"/>
          </p:cNvSpPr>
          <p:nvPr>
            <p:ph type="body" idx="2"/>
          </p:nvPr>
        </p:nvSpPr>
        <p:spPr>
          <a:xfrm>
            <a:off x="377640" y="574056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208"/>
        <p:cNvGrpSpPr/>
        <p:nvPr/>
      </p:nvGrpSpPr>
      <p:grpSpPr>
        <a:xfrm>
          <a:off x="0" y="0"/>
          <a:ext cx="0" cy="0"/>
          <a:chOff x="0" y="0"/>
          <a:chExt cx="0" cy="0"/>
        </a:xfrm>
      </p:grpSpPr>
      <p:sp>
        <p:nvSpPr>
          <p:cNvPr id="209" name="Google Shape;209;p51"/>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0" name="Google Shape;210;p51"/>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11" name="Google Shape;211;p51"/>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12" name="Google Shape;212;p51"/>
          <p:cNvSpPr txBox="1">
            <a:spLocks noGrp="1"/>
          </p:cNvSpPr>
          <p:nvPr>
            <p:ph type="body" idx="3"/>
          </p:nvPr>
        </p:nvSpPr>
        <p:spPr>
          <a:xfrm>
            <a:off x="37764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13" name="Google Shape;213;p51"/>
          <p:cNvSpPr txBox="1">
            <a:spLocks noGrp="1"/>
          </p:cNvSpPr>
          <p:nvPr>
            <p:ph type="body" idx="4"/>
          </p:nvPr>
        </p:nvSpPr>
        <p:spPr>
          <a:xfrm>
            <a:off x="386388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214"/>
        <p:cNvGrpSpPr/>
        <p:nvPr/>
      </p:nvGrpSpPr>
      <p:grpSpPr>
        <a:xfrm>
          <a:off x="0" y="0"/>
          <a:ext cx="0" cy="0"/>
          <a:chOff x="0" y="0"/>
          <a:chExt cx="0" cy="0"/>
        </a:xfrm>
      </p:grpSpPr>
      <p:sp>
        <p:nvSpPr>
          <p:cNvPr id="215" name="Google Shape;215;p52"/>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6" name="Google Shape;216;p52"/>
          <p:cNvSpPr txBox="1">
            <a:spLocks noGrp="1"/>
          </p:cNvSpPr>
          <p:nvPr>
            <p:ph type="body" idx="1"/>
          </p:nvPr>
        </p:nvSpPr>
        <p:spPr>
          <a:xfrm>
            <a:off x="37764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17" name="Google Shape;217;p52"/>
          <p:cNvSpPr txBox="1">
            <a:spLocks noGrp="1"/>
          </p:cNvSpPr>
          <p:nvPr>
            <p:ph type="body" idx="2"/>
          </p:nvPr>
        </p:nvSpPr>
        <p:spPr>
          <a:xfrm>
            <a:off x="267768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18" name="Google Shape;218;p52"/>
          <p:cNvSpPr txBox="1">
            <a:spLocks noGrp="1"/>
          </p:cNvSpPr>
          <p:nvPr>
            <p:ph type="body" idx="3"/>
          </p:nvPr>
        </p:nvSpPr>
        <p:spPr>
          <a:xfrm>
            <a:off x="497808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19" name="Google Shape;219;p52"/>
          <p:cNvSpPr txBox="1">
            <a:spLocks noGrp="1"/>
          </p:cNvSpPr>
          <p:nvPr>
            <p:ph type="body" idx="4"/>
          </p:nvPr>
        </p:nvSpPr>
        <p:spPr>
          <a:xfrm>
            <a:off x="37764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20" name="Google Shape;220;p52"/>
          <p:cNvSpPr txBox="1">
            <a:spLocks noGrp="1"/>
          </p:cNvSpPr>
          <p:nvPr>
            <p:ph type="body" idx="5"/>
          </p:nvPr>
        </p:nvSpPr>
        <p:spPr>
          <a:xfrm>
            <a:off x="267768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21" name="Google Shape;221;p52"/>
          <p:cNvSpPr txBox="1">
            <a:spLocks noGrp="1"/>
          </p:cNvSpPr>
          <p:nvPr>
            <p:ph type="body" idx="6"/>
          </p:nvPr>
        </p:nvSpPr>
        <p:spPr>
          <a:xfrm>
            <a:off x="497808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229"/>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230"/>
        <p:cNvGrpSpPr/>
        <p:nvPr/>
      </p:nvGrpSpPr>
      <p:grpSpPr>
        <a:xfrm>
          <a:off x="0" y="0"/>
          <a:ext cx="0" cy="0"/>
          <a:chOff x="0" y="0"/>
          <a:chExt cx="0" cy="0"/>
        </a:xfrm>
      </p:grpSpPr>
      <p:sp>
        <p:nvSpPr>
          <p:cNvPr id="231" name="Google Shape;231;p55"/>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2" name="Google Shape;232;p55"/>
          <p:cNvSpPr txBox="1">
            <a:spLocks noGrp="1"/>
          </p:cNvSpPr>
          <p:nvPr>
            <p:ph type="subTitle" idx="1"/>
          </p:nvPr>
        </p:nvSpPr>
        <p:spPr>
          <a:xfrm>
            <a:off x="377640" y="2501640"/>
            <a:ext cx="6803280" cy="620064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233"/>
        <p:cNvGrpSpPr/>
        <p:nvPr/>
      </p:nvGrpSpPr>
      <p:grpSpPr>
        <a:xfrm>
          <a:off x="0" y="0"/>
          <a:ext cx="0" cy="0"/>
          <a:chOff x="0" y="0"/>
          <a:chExt cx="0" cy="0"/>
        </a:xfrm>
      </p:grpSpPr>
      <p:sp>
        <p:nvSpPr>
          <p:cNvPr id="234" name="Google Shape;234;p56"/>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5" name="Google Shape;235;p56"/>
          <p:cNvSpPr txBox="1">
            <a:spLocks noGrp="1"/>
          </p:cNvSpPr>
          <p:nvPr>
            <p:ph type="body" idx="1"/>
          </p:nvPr>
        </p:nvSpPr>
        <p:spPr>
          <a:xfrm>
            <a:off x="377640" y="2501640"/>
            <a:ext cx="6803280" cy="620064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76"/>
        <p:cNvGrpSpPr/>
        <p:nvPr/>
      </p:nvGrpSpPr>
      <p:grpSpPr>
        <a:xfrm>
          <a:off x="0" y="0"/>
          <a:ext cx="0" cy="0"/>
          <a:chOff x="0" y="0"/>
          <a:chExt cx="0" cy="0"/>
        </a:xfrm>
      </p:grpSpPr>
      <p:sp>
        <p:nvSpPr>
          <p:cNvPr id="77" name="Google Shape;77;p18"/>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8"/>
          <p:cNvSpPr txBox="1">
            <a:spLocks noGrp="1"/>
          </p:cNvSpPr>
          <p:nvPr>
            <p:ph type="body" idx="1"/>
          </p:nvPr>
        </p:nvSpPr>
        <p:spPr>
          <a:xfrm>
            <a:off x="377640" y="2501640"/>
            <a:ext cx="680328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236"/>
        <p:cNvGrpSpPr/>
        <p:nvPr/>
      </p:nvGrpSpPr>
      <p:grpSpPr>
        <a:xfrm>
          <a:off x="0" y="0"/>
          <a:ext cx="0" cy="0"/>
          <a:chOff x="0" y="0"/>
          <a:chExt cx="0" cy="0"/>
        </a:xfrm>
      </p:grpSpPr>
      <p:sp>
        <p:nvSpPr>
          <p:cNvPr id="237" name="Google Shape;237;p57"/>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8" name="Google Shape;238;p57"/>
          <p:cNvSpPr txBox="1">
            <a:spLocks noGrp="1"/>
          </p:cNvSpPr>
          <p:nvPr>
            <p:ph type="body" idx="1"/>
          </p:nvPr>
        </p:nvSpPr>
        <p:spPr>
          <a:xfrm>
            <a:off x="377640" y="2501640"/>
            <a:ext cx="3319920" cy="620064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39" name="Google Shape;239;p57"/>
          <p:cNvSpPr txBox="1">
            <a:spLocks noGrp="1"/>
          </p:cNvSpPr>
          <p:nvPr>
            <p:ph type="body" idx="2"/>
          </p:nvPr>
        </p:nvSpPr>
        <p:spPr>
          <a:xfrm>
            <a:off x="3863880" y="2501640"/>
            <a:ext cx="3319920" cy="620064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40"/>
        <p:cNvGrpSpPr/>
        <p:nvPr/>
      </p:nvGrpSpPr>
      <p:grpSpPr>
        <a:xfrm>
          <a:off x="0" y="0"/>
          <a:ext cx="0" cy="0"/>
          <a:chOff x="0" y="0"/>
          <a:chExt cx="0" cy="0"/>
        </a:xfrm>
      </p:grpSpPr>
      <p:sp>
        <p:nvSpPr>
          <p:cNvPr id="241" name="Google Shape;241;p58"/>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242"/>
        <p:cNvGrpSpPr/>
        <p:nvPr/>
      </p:nvGrpSpPr>
      <p:grpSpPr>
        <a:xfrm>
          <a:off x="0" y="0"/>
          <a:ext cx="0" cy="0"/>
          <a:chOff x="0" y="0"/>
          <a:chExt cx="0" cy="0"/>
        </a:xfrm>
      </p:grpSpPr>
      <p:sp>
        <p:nvSpPr>
          <p:cNvPr id="243" name="Google Shape;243;p59"/>
          <p:cNvSpPr txBox="1">
            <a:spLocks noGrp="1"/>
          </p:cNvSpPr>
          <p:nvPr>
            <p:ph type="subTitle" idx="1"/>
          </p:nvPr>
        </p:nvSpPr>
        <p:spPr>
          <a:xfrm>
            <a:off x="519840" y="569160"/>
            <a:ext cx="6520320" cy="958140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244"/>
        <p:cNvGrpSpPr/>
        <p:nvPr/>
      </p:nvGrpSpPr>
      <p:grpSpPr>
        <a:xfrm>
          <a:off x="0" y="0"/>
          <a:ext cx="0" cy="0"/>
          <a:chOff x="0" y="0"/>
          <a:chExt cx="0" cy="0"/>
        </a:xfrm>
      </p:grpSpPr>
      <p:sp>
        <p:nvSpPr>
          <p:cNvPr id="245" name="Google Shape;245;p60"/>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6" name="Google Shape;246;p60"/>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47" name="Google Shape;247;p60"/>
          <p:cNvSpPr txBox="1">
            <a:spLocks noGrp="1"/>
          </p:cNvSpPr>
          <p:nvPr>
            <p:ph type="body" idx="2"/>
          </p:nvPr>
        </p:nvSpPr>
        <p:spPr>
          <a:xfrm>
            <a:off x="3863880" y="2501640"/>
            <a:ext cx="3319920" cy="620064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48" name="Google Shape;248;p60"/>
          <p:cNvSpPr txBox="1">
            <a:spLocks noGrp="1"/>
          </p:cNvSpPr>
          <p:nvPr>
            <p:ph type="body" idx="3"/>
          </p:nvPr>
        </p:nvSpPr>
        <p:spPr>
          <a:xfrm>
            <a:off x="377640" y="574056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249"/>
        <p:cNvGrpSpPr/>
        <p:nvPr/>
      </p:nvGrpSpPr>
      <p:grpSpPr>
        <a:xfrm>
          <a:off x="0" y="0"/>
          <a:ext cx="0" cy="0"/>
          <a:chOff x="0" y="0"/>
          <a:chExt cx="0" cy="0"/>
        </a:xfrm>
      </p:grpSpPr>
      <p:sp>
        <p:nvSpPr>
          <p:cNvPr id="250" name="Google Shape;250;p61"/>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1" name="Google Shape;251;p61"/>
          <p:cNvSpPr txBox="1">
            <a:spLocks noGrp="1"/>
          </p:cNvSpPr>
          <p:nvPr>
            <p:ph type="body" idx="1"/>
          </p:nvPr>
        </p:nvSpPr>
        <p:spPr>
          <a:xfrm>
            <a:off x="377640" y="2501640"/>
            <a:ext cx="3319920" cy="620064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52" name="Google Shape;252;p61"/>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53" name="Google Shape;253;p61"/>
          <p:cNvSpPr txBox="1">
            <a:spLocks noGrp="1"/>
          </p:cNvSpPr>
          <p:nvPr>
            <p:ph type="body" idx="3"/>
          </p:nvPr>
        </p:nvSpPr>
        <p:spPr>
          <a:xfrm>
            <a:off x="3863880" y="574056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254"/>
        <p:cNvGrpSpPr/>
        <p:nvPr/>
      </p:nvGrpSpPr>
      <p:grpSpPr>
        <a:xfrm>
          <a:off x="0" y="0"/>
          <a:ext cx="0" cy="0"/>
          <a:chOff x="0" y="0"/>
          <a:chExt cx="0" cy="0"/>
        </a:xfrm>
      </p:grpSpPr>
      <p:sp>
        <p:nvSpPr>
          <p:cNvPr id="255" name="Google Shape;255;p62"/>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6" name="Google Shape;256;p62"/>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57" name="Google Shape;257;p62"/>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58" name="Google Shape;258;p62"/>
          <p:cNvSpPr txBox="1">
            <a:spLocks noGrp="1"/>
          </p:cNvSpPr>
          <p:nvPr>
            <p:ph type="body" idx="3"/>
          </p:nvPr>
        </p:nvSpPr>
        <p:spPr>
          <a:xfrm>
            <a:off x="377640" y="5740560"/>
            <a:ext cx="680328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259"/>
        <p:cNvGrpSpPr/>
        <p:nvPr/>
      </p:nvGrpSpPr>
      <p:grpSpPr>
        <a:xfrm>
          <a:off x="0" y="0"/>
          <a:ext cx="0" cy="0"/>
          <a:chOff x="0" y="0"/>
          <a:chExt cx="0" cy="0"/>
        </a:xfrm>
      </p:grpSpPr>
      <p:sp>
        <p:nvSpPr>
          <p:cNvPr id="260" name="Google Shape;260;p63"/>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1" name="Google Shape;261;p63"/>
          <p:cNvSpPr txBox="1">
            <a:spLocks noGrp="1"/>
          </p:cNvSpPr>
          <p:nvPr>
            <p:ph type="body" idx="1"/>
          </p:nvPr>
        </p:nvSpPr>
        <p:spPr>
          <a:xfrm>
            <a:off x="377640" y="2501640"/>
            <a:ext cx="680328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62" name="Google Shape;262;p63"/>
          <p:cNvSpPr txBox="1">
            <a:spLocks noGrp="1"/>
          </p:cNvSpPr>
          <p:nvPr>
            <p:ph type="body" idx="2"/>
          </p:nvPr>
        </p:nvSpPr>
        <p:spPr>
          <a:xfrm>
            <a:off x="377640" y="5740560"/>
            <a:ext cx="680328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263"/>
        <p:cNvGrpSpPr/>
        <p:nvPr/>
      </p:nvGrpSpPr>
      <p:grpSpPr>
        <a:xfrm>
          <a:off x="0" y="0"/>
          <a:ext cx="0" cy="0"/>
          <a:chOff x="0" y="0"/>
          <a:chExt cx="0" cy="0"/>
        </a:xfrm>
      </p:grpSpPr>
      <p:sp>
        <p:nvSpPr>
          <p:cNvPr id="264" name="Google Shape;264;p64"/>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5" name="Google Shape;265;p64"/>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66" name="Google Shape;266;p64"/>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67" name="Google Shape;267;p64"/>
          <p:cNvSpPr txBox="1">
            <a:spLocks noGrp="1"/>
          </p:cNvSpPr>
          <p:nvPr>
            <p:ph type="body" idx="3"/>
          </p:nvPr>
        </p:nvSpPr>
        <p:spPr>
          <a:xfrm>
            <a:off x="377640" y="574056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68" name="Google Shape;268;p64"/>
          <p:cNvSpPr txBox="1">
            <a:spLocks noGrp="1"/>
          </p:cNvSpPr>
          <p:nvPr>
            <p:ph type="body" idx="4"/>
          </p:nvPr>
        </p:nvSpPr>
        <p:spPr>
          <a:xfrm>
            <a:off x="3863880" y="574056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269"/>
        <p:cNvGrpSpPr/>
        <p:nvPr/>
      </p:nvGrpSpPr>
      <p:grpSpPr>
        <a:xfrm>
          <a:off x="0" y="0"/>
          <a:ext cx="0" cy="0"/>
          <a:chOff x="0" y="0"/>
          <a:chExt cx="0" cy="0"/>
        </a:xfrm>
      </p:grpSpPr>
      <p:sp>
        <p:nvSpPr>
          <p:cNvPr id="270" name="Google Shape;270;p65"/>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1" name="Google Shape;271;p65"/>
          <p:cNvSpPr txBox="1">
            <a:spLocks noGrp="1"/>
          </p:cNvSpPr>
          <p:nvPr>
            <p:ph type="body" idx="1"/>
          </p:nvPr>
        </p:nvSpPr>
        <p:spPr>
          <a:xfrm>
            <a:off x="377640" y="2501640"/>
            <a:ext cx="219024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72" name="Google Shape;272;p65"/>
          <p:cNvSpPr txBox="1">
            <a:spLocks noGrp="1"/>
          </p:cNvSpPr>
          <p:nvPr>
            <p:ph type="body" idx="2"/>
          </p:nvPr>
        </p:nvSpPr>
        <p:spPr>
          <a:xfrm>
            <a:off x="2677680" y="2501640"/>
            <a:ext cx="219024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73" name="Google Shape;273;p65"/>
          <p:cNvSpPr txBox="1">
            <a:spLocks noGrp="1"/>
          </p:cNvSpPr>
          <p:nvPr>
            <p:ph type="body" idx="3"/>
          </p:nvPr>
        </p:nvSpPr>
        <p:spPr>
          <a:xfrm>
            <a:off x="4978080" y="2501640"/>
            <a:ext cx="219024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74" name="Google Shape;274;p65"/>
          <p:cNvSpPr txBox="1">
            <a:spLocks noGrp="1"/>
          </p:cNvSpPr>
          <p:nvPr>
            <p:ph type="body" idx="4"/>
          </p:nvPr>
        </p:nvSpPr>
        <p:spPr>
          <a:xfrm>
            <a:off x="377640" y="5740560"/>
            <a:ext cx="219024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75" name="Google Shape;275;p65"/>
          <p:cNvSpPr txBox="1">
            <a:spLocks noGrp="1"/>
          </p:cNvSpPr>
          <p:nvPr>
            <p:ph type="body" idx="5"/>
          </p:nvPr>
        </p:nvSpPr>
        <p:spPr>
          <a:xfrm>
            <a:off x="2677680" y="5740560"/>
            <a:ext cx="219024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76" name="Google Shape;276;p65"/>
          <p:cNvSpPr txBox="1">
            <a:spLocks noGrp="1"/>
          </p:cNvSpPr>
          <p:nvPr>
            <p:ph type="body" idx="6"/>
          </p:nvPr>
        </p:nvSpPr>
        <p:spPr>
          <a:xfrm>
            <a:off x="4978080" y="5740560"/>
            <a:ext cx="219024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79"/>
        <p:cNvGrpSpPr/>
        <p:nvPr/>
      </p:nvGrpSpPr>
      <p:grpSpPr>
        <a:xfrm>
          <a:off x="0" y="0"/>
          <a:ext cx="0" cy="0"/>
          <a:chOff x="0" y="0"/>
          <a:chExt cx="0" cy="0"/>
        </a:xfrm>
      </p:grpSpPr>
      <p:sp>
        <p:nvSpPr>
          <p:cNvPr id="80" name="Google Shape;80;p19"/>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9"/>
          <p:cNvSpPr txBox="1">
            <a:spLocks noGrp="1"/>
          </p:cNvSpPr>
          <p:nvPr>
            <p:ph type="body" idx="1"/>
          </p:nvPr>
        </p:nvSpPr>
        <p:spPr>
          <a:xfrm>
            <a:off x="37764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82" name="Google Shape;82;p19"/>
          <p:cNvSpPr txBox="1">
            <a:spLocks noGrp="1"/>
          </p:cNvSpPr>
          <p:nvPr>
            <p:ph type="body" idx="2"/>
          </p:nvPr>
        </p:nvSpPr>
        <p:spPr>
          <a:xfrm>
            <a:off x="386388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3"/>
        <p:cNvGrpSpPr/>
        <p:nvPr/>
      </p:nvGrpSpPr>
      <p:grpSpPr>
        <a:xfrm>
          <a:off x="0" y="0"/>
          <a:ext cx="0" cy="0"/>
          <a:chOff x="0" y="0"/>
          <a:chExt cx="0" cy="0"/>
        </a:xfrm>
      </p:grpSpPr>
      <p:sp>
        <p:nvSpPr>
          <p:cNvPr id="84" name="Google Shape;84;p20"/>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85"/>
        <p:cNvGrpSpPr/>
        <p:nvPr/>
      </p:nvGrpSpPr>
      <p:grpSpPr>
        <a:xfrm>
          <a:off x="0" y="0"/>
          <a:ext cx="0" cy="0"/>
          <a:chOff x="0" y="0"/>
          <a:chExt cx="0" cy="0"/>
        </a:xfrm>
      </p:grpSpPr>
      <p:sp>
        <p:nvSpPr>
          <p:cNvPr id="86" name="Google Shape;86;p21"/>
          <p:cNvSpPr txBox="1">
            <a:spLocks noGrp="1"/>
          </p:cNvSpPr>
          <p:nvPr>
            <p:ph type="subTitle" idx="1"/>
          </p:nvPr>
        </p:nvSpPr>
        <p:spPr>
          <a:xfrm>
            <a:off x="519840" y="569160"/>
            <a:ext cx="6520320" cy="958140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87"/>
        <p:cNvGrpSpPr/>
        <p:nvPr/>
      </p:nvGrpSpPr>
      <p:grpSpPr>
        <a:xfrm>
          <a:off x="0" y="0"/>
          <a:ext cx="0" cy="0"/>
          <a:chOff x="0" y="0"/>
          <a:chExt cx="0" cy="0"/>
        </a:xfrm>
      </p:grpSpPr>
      <p:sp>
        <p:nvSpPr>
          <p:cNvPr id="88" name="Google Shape;88;p22"/>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22"/>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0" name="Google Shape;90;p22"/>
          <p:cNvSpPr txBox="1">
            <a:spLocks noGrp="1"/>
          </p:cNvSpPr>
          <p:nvPr>
            <p:ph type="body" idx="2"/>
          </p:nvPr>
        </p:nvSpPr>
        <p:spPr>
          <a:xfrm>
            <a:off x="386388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1" name="Google Shape;91;p22"/>
          <p:cNvSpPr txBox="1">
            <a:spLocks noGrp="1"/>
          </p:cNvSpPr>
          <p:nvPr>
            <p:ph type="body" idx="3"/>
          </p:nvPr>
        </p:nvSpPr>
        <p:spPr>
          <a:xfrm>
            <a:off x="37764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92"/>
        <p:cNvGrpSpPr/>
        <p:nvPr/>
      </p:nvGrpSpPr>
      <p:grpSpPr>
        <a:xfrm>
          <a:off x="0" y="0"/>
          <a:ext cx="0" cy="0"/>
          <a:chOff x="0" y="0"/>
          <a:chExt cx="0" cy="0"/>
        </a:xfrm>
      </p:grpSpPr>
      <p:sp>
        <p:nvSpPr>
          <p:cNvPr id="93" name="Google Shape;93;p23"/>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3"/>
          <p:cNvSpPr txBox="1">
            <a:spLocks noGrp="1"/>
          </p:cNvSpPr>
          <p:nvPr>
            <p:ph type="body" idx="1"/>
          </p:nvPr>
        </p:nvSpPr>
        <p:spPr>
          <a:xfrm>
            <a:off x="37764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5" name="Google Shape;95;p23"/>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6" name="Google Shape;96;p23"/>
          <p:cNvSpPr txBox="1">
            <a:spLocks noGrp="1"/>
          </p:cNvSpPr>
          <p:nvPr>
            <p:ph type="body" idx="3"/>
          </p:nvPr>
        </p:nvSpPr>
        <p:spPr>
          <a:xfrm>
            <a:off x="386388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519840" y="569160"/>
            <a:ext cx="6520320" cy="206676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61" name="Google Shape;61;p14"/>
          <p:cNvSpPr txBox="1">
            <a:spLocks noGrp="1"/>
          </p:cNvSpPr>
          <p:nvPr>
            <p:ph type="title" idx="2"/>
          </p:nvPr>
        </p:nvSpPr>
        <p:spPr>
          <a:xfrm>
            <a:off x="519840" y="2846160"/>
            <a:ext cx="6520320" cy="678384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62" name="Google Shape;62;p14"/>
          <p:cNvSpPr txBox="1">
            <a:spLocks noGrp="1"/>
          </p:cNvSpPr>
          <p:nvPr>
            <p:ph type="dt" idx="10"/>
          </p:nvPr>
        </p:nvSpPr>
        <p:spPr>
          <a:xfrm>
            <a:off x="519840" y="9909720"/>
            <a:ext cx="1701000" cy="5691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63" name="Google Shape;63;p14"/>
          <p:cNvSpPr txBox="1">
            <a:spLocks noGrp="1"/>
          </p:cNvSpPr>
          <p:nvPr>
            <p:ph type="ftr" idx="11"/>
          </p:nvPr>
        </p:nvSpPr>
        <p:spPr>
          <a:xfrm>
            <a:off x="2504160" y="9909720"/>
            <a:ext cx="2551320" cy="569160"/>
          </a:xfrm>
          <a:prstGeom prst="rect">
            <a:avLst/>
          </a:prstGeom>
          <a:noFill/>
          <a:ln>
            <a:noFill/>
          </a:ln>
        </p:spPr>
        <p:txBody>
          <a:bodyPr spcFirstLastPara="1" wrap="square" lIns="91425" tIns="45700" rIns="91425" bIns="45700" anchor="ctr" anchorCtr="1">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64" name="Google Shape;64;p14"/>
          <p:cNvSpPr txBox="1">
            <a:spLocks noGrp="1"/>
          </p:cNvSpPr>
          <p:nvPr>
            <p:ph type="sldNum" idx="12"/>
          </p:nvPr>
        </p:nvSpPr>
        <p:spPr>
          <a:xfrm>
            <a:off x="5339160" y="9909720"/>
            <a:ext cx="1701000" cy="56916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buNone/>
              <a:defRPr sz="989" b="0" i="0" u="none" strike="noStrike" cap="none">
                <a:solidFill>
                  <a:srgbClr val="767676"/>
                </a:solidFill>
                <a:latin typeface="Arial"/>
                <a:ea typeface="Arial"/>
                <a:cs typeface="Arial"/>
                <a:sym typeface="Arial"/>
              </a:defRPr>
            </a:lvl1pPr>
            <a:lvl2pPr marL="0" marR="0" lvl="1" indent="0" algn="r" rtl="0">
              <a:lnSpc>
                <a:spcPct val="100000"/>
              </a:lnSpc>
              <a:spcBef>
                <a:spcPts val="0"/>
              </a:spcBef>
              <a:buNone/>
              <a:defRPr sz="989" b="0" i="0" u="none" strike="noStrike" cap="none">
                <a:solidFill>
                  <a:srgbClr val="767676"/>
                </a:solidFill>
                <a:latin typeface="Arial"/>
                <a:ea typeface="Arial"/>
                <a:cs typeface="Arial"/>
                <a:sym typeface="Arial"/>
              </a:defRPr>
            </a:lvl2pPr>
            <a:lvl3pPr marL="0" marR="0" lvl="2" indent="0" algn="r" rtl="0">
              <a:lnSpc>
                <a:spcPct val="100000"/>
              </a:lnSpc>
              <a:spcBef>
                <a:spcPts val="0"/>
              </a:spcBef>
              <a:buNone/>
              <a:defRPr sz="989" b="0" i="0" u="none" strike="noStrike" cap="none">
                <a:solidFill>
                  <a:srgbClr val="767676"/>
                </a:solidFill>
                <a:latin typeface="Arial"/>
                <a:ea typeface="Arial"/>
                <a:cs typeface="Arial"/>
                <a:sym typeface="Arial"/>
              </a:defRPr>
            </a:lvl3pPr>
            <a:lvl4pPr marL="0" marR="0" lvl="3" indent="0" algn="r" rtl="0">
              <a:lnSpc>
                <a:spcPct val="100000"/>
              </a:lnSpc>
              <a:spcBef>
                <a:spcPts val="0"/>
              </a:spcBef>
              <a:buNone/>
              <a:defRPr sz="989" b="0" i="0" u="none" strike="noStrike" cap="none">
                <a:solidFill>
                  <a:srgbClr val="767676"/>
                </a:solidFill>
                <a:latin typeface="Arial"/>
                <a:ea typeface="Arial"/>
                <a:cs typeface="Arial"/>
                <a:sym typeface="Arial"/>
              </a:defRPr>
            </a:lvl4pPr>
            <a:lvl5pPr marL="0" marR="0" lvl="4" indent="0" algn="r" rtl="0">
              <a:lnSpc>
                <a:spcPct val="100000"/>
              </a:lnSpc>
              <a:spcBef>
                <a:spcPts val="0"/>
              </a:spcBef>
              <a:buNone/>
              <a:defRPr sz="989" b="0" i="0" u="none" strike="noStrike" cap="none">
                <a:solidFill>
                  <a:srgbClr val="767676"/>
                </a:solidFill>
                <a:latin typeface="Arial"/>
                <a:ea typeface="Arial"/>
                <a:cs typeface="Arial"/>
                <a:sym typeface="Arial"/>
              </a:defRPr>
            </a:lvl5pPr>
            <a:lvl6pPr marL="0" marR="0" lvl="5" indent="0" algn="r" rtl="0">
              <a:lnSpc>
                <a:spcPct val="100000"/>
              </a:lnSpc>
              <a:spcBef>
                <a:spcPts val="0"/>
              </a:spcBef>
              <a:buNone/>
              <a:defRPr sz="989" b="0" i="0" u="none" strike="noStrike" cap="none">
                <a:solidFill>
                  <a:srgbClr val="767676"/>
                </a:solidFill>
                <a:latin typeface="Arial"/>
                <a:ea typeface="Arial"/>
                <a:cs typeface="Arial"/>
                <a:sym typeface="Arial"/>
              </a:defRPr>
            </a:lvl6pPr>
            <a:lvl7pPr marL="0" marR="0" lvl="6" indent="0" algn="r" rtl="0">
              <a:lnSpc>
                <a:spcPct val="100000"/>
              </a:lnSpc>
              <a:spcBef>
                <a:spcPts val="0"/>
              </a:spcBef>
              <a:buNone/>
              <a:defRPr sz="989" b="0" i="0" u="none" strike="noStrike" cap="none">
                <a:solidFill>
                  <a:srgbClr val="767676"/>
                </a:solidFill>
                <a:latin typeface="Arial"/>
                <a:ea typeface="Arial"/>
                <a:cs typeface="Arial"/>
                <a:sym typeface="Arial"/>
              </a:defRPr>
            </a:lvl7pPr>
            <a:lvl8pPr marL="0" marR="0" lvl="7" indent="0" algn="r" rtl="0">
              <a:lnSpc>
                <a:spcPct val="100000"/>
              </a:lnSpc>
              <a:spcBef>
                <a:spcPts val="0"/>
              </a:spcBef>
              <a:buNone/>
              <a:defRPr sz="989" b="0" i="0" u="none" strike="noStrike" cap="none">
                <a:solidFill>
                  <a:srgbClr val="767676"/>
                </a:solidFill>
                <a:latin typeface="Arial"/>
                <a:ea typeface="Arial"/>
                <a:cs typeface="Arial"/>
                <a:sym typeface="Arial"/>
              </a:defRPr>
            </a:lvl8pPr>
            <a:lvl9pPr marL="0" marR="0" lvl="8" indent="0" algn="r" rtl="0">
              <a:lnSpc>
                <a:spcPct val="100000"/>
              </a:lnSpc>
              <a:spcBef>
                <a:spcPts val="0"/>
              </a:spcBef>
              <a:buNone/>
              <a:defRPr sz="989" b="0" i="0" u="none" strike="noStrike" cap="none">
                <a:solidFill>
                  <a:srgbClr val="76767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‹Nr.›</a:t>
            </a:fld>
            <a:endParaRPr dirty="0">
              <a:solidFill>
                <a:srgbClr val="000000"/>
              </a:solidFill>
              <a:latin typeface="Times New Roman"/>
              <a:ea typeface="Times New Roman"/>
              <a:cs typeface="Times New Roman"/>
              <a:sym typeface="Times New Roman"/>
            </a:endParaRPr>
          </a:p>
        </p:txBody>
      </p:sp>
      <p:sp>
        <p:nvSpPr>
          <p:cNvPr id="65" name="Google Shape;65;p14"/>
          <p:cNvSpPr txBox="1">
            <a:spLocks noGrp="1"/>
          </p:cNvSpPr>
          <p:nvPr>
            <p:ph type="body" idx="1"/>
          </p:nvPr>
        </p:nvSpPr>
        <p:spPr>
          <a:xfrm>
            <a:off x="377640" y="2501640"/>
            <a:ext cx="6803280" cy="620064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4"/>
        <p:cNvGrpSpPr/>
        <p:nvPr/>
      </p:nvGrpSpPr>
      <p:grpSpPr>
        <a:xfrm>
          <a:off x="0" y="0"/>
          <a:ext cx="0" cy="0"/>
          <a:chOff x="0" y="0"/>
          <a:chExt cx="0" cy="0"/>
        </a:xfrm>
      </p:grpSpPr>
      <p:sp>
        <p:nvSpPr>
          <p:cNvPr id="115" name="Google Shape;115;p27"/>
          <p:cNvSpPr txBox="1">
            <a:spLocks noGrp="1"/>
          </p:cNvSpPr>
          <p:nvPr>
            <p:ph type="title"/>
          </p:nvPr>
        </p:nvSpPr>
        <p:spPr>
          <a:xfrm>
            <a:off x="519840" y="569160"/>
            <a:ext cx="6520320" cy="206676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16" name="Google Shape;116;p27"/>
          <p:cNvSpPr txBox="1">
            <a:spLocks noGrp="1"/>
          </p:cNvSpPr>
          <p:nvPr>
            <p:ph type="body" idx="1"/>
          </p:nvPr>
        </p:nvSpPr>
        <p:spPr>
          <a:xfrm>
            <a:off x="519840" y="2846160"/>
            <a:ext cx="6520320" cy="678384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17" name="Google Shape;117;p27"/>
          <p:cNvSpPr txBox="1">
            <a:spLocks noGrp="1"/>
          </p:cNvSpPr>
          <p:nvPr>
            <p:ph type="dt" idx="10"/>
          </p:nvPr>
        </p:nvSpPr>
        <p:spPr>
          <a:xfrm>
            <a:off x="519840" y="9909720"/>
            <a:ext cx="1701000" cy="5691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118" name="Google Shape;118;p27"/>
          <p:cNvSpPr txBox="1">
            <a:spLocks noGrp="1"/>
          </p:cNvSpPr>
          <p:nvPr>
            <p:ph type="ftr" idx="11"/>
          </p:nvPr>
        </p:nvSpPr>
        <p:spPr>
          <a:xfrm>
            <a:off x="2504160" y="9909720"/>
            <a:ext cx="2551320" cy="569160"/>
          </a:xfrm>
          <a:prstGeom prst="rect">
            <a:avLst/>
          </a:prstGeom>
          <a:noFill/>
          <a:ln>
            <a:noFill/>
          </a:ln>
        </p:spPr>
        <p:txBody>
          <a:bodyPr spcFirstLastPara="1" wrap="square" lIns="91425" tIns="45700" rIns="91425" bIns="45700" anchor="ctr" anchorCtr="1">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119" name="Google Shape;119;p27"/>
          <p:cNvSpPr txBox="1">
            <a:spLocks noGrp="1"/>
          </p:cNvSpPr>
          <p:nvPr>
            <p:ph type="sldNum" idx="12"/>
          </p:nvPr>
        </p:nvSpPr>
        <p:spPr>
          <a:xfrm>
            <a:off x="5339160" y="9909720"/>
            <a:ext cx="1701000" cy="56916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buNone/>
              <a:defRPr sz="989" b="0" i="0" u="none" strike="noStrike" cap="none">
                <a:solidFill>
                  <a:srgbClr val="767676"/>
                </a:solidFill>
                <a:latin typeface="Arial"/>
                <a:ea typeface="Arial"/>
                <a:cs typeface="Arial"/>
                <a:sym typeface="Arial"/>
              </a:defRPr>
            </a:lvl1pPr>
            <a:lvl2pPr marL="0" marR="0" lvl="1" indent="0" algn="r" rtl="0">
              <a:lnSpc>
                <a:spcPct val="100000"/>
              </a:lnSpc>
              <a:spcBef>
                <a:spcPts val="0"/>
              </a:spcBef>
              <a:buNone/>
              <a:defRPr sz="989" b="0" i="0" u="none" strike="noStrike" cap="none">
                <a:solidFill>
                  <a:srgbClr val="767676"/>
                </a:solidFill>
                <a:latin typeface="Arial"/>
                <a:ea typeface="Arial"/>
                <a:cs typeface="Arial"/>
                <a:sym typeface="Arial"/>
              </a:defRPr>
            </a:lvl2pPr>
            <a:lvl3pPr marL="0" marR="0" lvl="2" indent="0" algn="r" rtl="0">
              <a:lnSpc>
                <a:spcPct val="100000"/>
              </a:lnSpc>
              <a:spcBef>
                <a:spcPts val="0"/>
              </a:spcBef>
              <a:buNone/>
              <a:defRPr sz="989" b="0" i="0" u="none" strike="noStrike" cap="none">
                <a:solidFill>
                  <a:srgbClr val="767676"/>
                </a:solidFill>
                <a:latin typeface="Arial"/>
                <a:ea typeface="Arial"/>
                <a:cs typeface="Arial"/>
                <a:sym typeface="Arial"/>
              </a:defRPr>
            </a:lvl3pPr>
            <a:lvl4pPr marL="0" marR="0" lvl="3" indent="0" algn="r" rtl="0">
              <a:lnSpc>
                <a:spcPct val="100000"/>
              </a:lnSpc>
              <a:spcBef>
                <a:spcPts val="0"/>
              </a:spcBef>
              <a:buNone/>
              <a:defRPr sz="989" b="0" i="0" u="none" strike="noStrike" cap="none">
                <a:solidFill>
                  <a:srgbClr val="767676"/>
                </a:solidFill>
                <a:latin typeface="Arial"/>
                <a:ea typeface="Arial"/>
                <a:cs typeface="Arial"/>
                <a:sym typeface="Arial"/>
              </a:defRPr>
            </a:lvl4pPr>
            <a:lvl5pPr marL="0" marR="0" lvl="4" indent="0" algn="r" rtl="0">
              <a:lnSpc>
                <a:spcPct val="100000"/>
              </a:lnSpc>
              <a:spcBef>
                <a:spcPts val="0"/>
              </a:spcBef>
              <a:buNone/>
              <a:defRPr sz="989" b="0" i="0" u="none" strike="noStrike" cap="none">
                <a:solidFill>
                  <a:srgbClr val="767676"/>
                </a:solidFill>
                <a:latin typeface="Arial"/>
                <a:ea typeface="Arial"/>
                <a:cs typeface="Arial"/>
                <a:sym typeface="Arial"/>
              </a:defRPr>
            </a:lvl5pPr>
            <a:lvl6pPr marL="0" marR="0" lvl="5" indent="0" algn="r" rtl="0">
              <a:lnSpc>
                <a:spcPct val="100000"/>
              </a:lnSpc>
              <a:spcBef>
                <a:spcPts val="0"/>
              </a:spcBef>
              <a:buNone/>
              <a:defRPr sz="989" b="0" i="0" u="none" strike="noStrike" cap="none">
                <a:solidFill>
                  <a:srgbClr val="767676"/>
                </a:solidFill>
                <a:latin typeface="Arial"/>
                <a:ea typeface="Arial"/>
                <a:cs typeface="Arial"/>
                <a:sym typeface="Arial"/>
              </a:defRPr>
            </a:lvl6pPr>
            <a:lvl7pPr marL="0" marR="0" lvl="6" indent="0" algn="r" rtl="0">
              <a:lnSpc>
                <a:spcPct val="100000"/>
              </a:lnSpc>
              <a:spcBef>
                <a:spcPts val="0"/>
              </a:spcBef>
              <a:buNone/>
              <a:defRPr sz="989" b="0" i="0" u="none" strike="noStrike" cap="none">
                <a:solidFill>
                  <a:srgbClr val="767676"/>
                </a:solidFill>
                <a:latin typeface="Arial"/>
                <a:ea typeface="Arial"/>
                <a:cs typeface="Arial"/>
                <a:sym typeface="Arial"/>
              </a:defRPr>
            </a:lvl7pPr>
            <a:lvl8pPr marL="0" marR="0" lvl="7" indent="0" algn="r" rtl="0">
              <a:lnSpc>
                <a:spcPct val="100000"/>
              </a:lnSpc>
              <a:spcBef>
                <a:spcPts val="0"/>
              </a:spcBef>
              <a:buNone/>
              <a:defRPr sz="989" b="0" i="0" u="none" strike="noStrike" cap="none">
                <a:solidFill>
                  <a:srgbClr val="767676"/>
                </a:solidFill>
                <a:latin typeface="Arial"/>
                <a:ea typeface="Arial"/>
                <a:cs typeface="Arial"/>
                <a:sym typeface="Arial"/>
              </a:defRPr>
            </a:lvl8pPr>
            <a:lvl9pPr marL="0" marR="0" lvl="8" indent="0" algn="r" rtl="0">
              <a:lnSpc>
                <a:spcPct val="100000"/>
              </a:lnSpc>
              <a:spcBef>
                <a:spcPts val="0"/>
              </a:spcBef>
              <a:buNone/>
              <a:defRPr sz="989" b="0" i="0" u="none" strike="noStrike" cap="none">
                <a:solidFill>
                  <a:srgbClr val="76767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‹Nr.›</a:t>
            </a:fld>
            <a:endParaRPr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68"/>
        <p:cNvGrpSpPr/>
        <p:nvPr/>
      </p:nvGrpSpPr>
      <p:grpSpPr>
        <a:xfrm>
          <a:off x="0" y="0"/>
          <a:ext cx="0" cy="0"/>
          <a:chOff x="0" y="0"/>
          <a:chExt cx="0" cy="0"/>
        </a:xfrm>
      </p:grpSpPr>
      <p:sp>
        <p:nvSpPr>
          <p:cNvPr id="169" name="Google Shape;169;p40"/>
          <p:cNvSpPr txBox="1">
            <a:spLocks noGrp="1"/>
          </p:cNvSpPr>
          <p:nvPr>
            <p:ph type="title"/>
          </p:nvPr>
        </p:nvSpPr>
        <p:spPr>
          <a:xfrm>
            <a:off x="515880" y="2665440"/>
            <a:ext cx="6520320" cy="4447440"/>
          </a:xfrm>
          <a:prstGeom prst="rect">
            <a:avLst/>
          </a:prstGeom>
          <a:noFill/>
          <a:ln>
            <a:noFill/>
          </a:ln>
        </p:spPr>
        <p:txBody>
          <a:bodyPr spcFirstLastPara="1" wrap="square" lIns="91425" tIns="45700" rIns="91425" bIns="45700" anchor="b" anchorCtr="0">
            <a:norm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70" name="Google Shape;170;p40"/>
          <p:cNvSpPr txBox="1">
            <a:spLocks noGrp="1"/>
          </p:cNvSpPr>
          <p:nvPr>
            <p:ph type="body" idx="1"/>
          </p:nvPr>
        </p:nvSpPr>
        <p:spPr>
          <a:xfrm>
            <a:off x="515880" y="7155000"/>
            <a:ext cx="6520320" cy="233892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71" name="Google Shape;171;p40"/>
          <p:cNvSpPr txBox="1">
            <a:spLocks noGrp="1"/>
          </p:cNvSpPr>
          <p:nvPr>
            <p:ph type="dt" idx="10"/>
          </p:nvPr>
        </p:nvSpPr>
        <p:spPr>
          <a:xfrm>
            <a:off x="519840" y="9909720"/>
            <a:ext cx="1701000" cy="5691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172" name="Google Shape;172;p40"/>
          <p:cNvSpPr txBox="1">
            <a:spLocks noGrp="1"/>
          </p:cNvSpPr>
          <p:nvPr>
            <p:ph type="ftr" idx="11"/>
          </p:nvPr>
        </p:nvSpPr>
        <p:spPr>
          <a:xfrm>
            <a:off x="2504160" y="9909720"/>
            <a:ext cx="2551320" cy="569160"/>
          </a:xfrm>
          <a:prstGeom prst="rect">
            <a:avLst/>
          </a:prstGeom>
          <a:noFill/>
          <a:ln>
            <a:noFill/>
          </a:ln>
        </p:spPr>
        <p:txBody>
          <a:bodyPr spcFirstLastPara="1" wrap="square" lIns="91425" tIns="45700" rIns="91425" bIns="45700" anchor="ctr" anchorCtr="1">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173" name="Google Shape;173;p40"/>
          <p:cNvSpPr txBox="1">
            <a:spLocks noGrp="1"/>
          </p:cNvSpPr>
          <p:nvPr>
            <p:ph type="sldNum" idx="12"/>
          </p:nvPr>
        </p:nvSpPr>
        <p:spPr>
          <a:xfrm>
            <a:off x="5339160" y="9909720"/>
            <a:ext cx="1701000" cy="56916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buNone/>
              <a:defRPr sz="989" b="0" i="0" u="none" strike="noStrike" cap="none">
                <a:solidFill>
                  <a:srgbClr val="767676"/>
                </a:solidFill>
                <a:latin typeface="Arial"/>
                <a:ea typeface="Arial"/>
                <a:cs typeface="Arial"/>
                <a:sym typeface="Arial"/>
              </a:defRPr>
            </a:lvl1pPr>
            <a:lvl2pPr marL="0" marR="0" lvl="1" indent="0" algn="r" rtl="0">
              <a:lnSpc>
                <a:spcPct val="100000"/>
              </a:lnSpc>
              <a:spcBef>
                <a:spcPts val="0"/>
              </a:spcBef>
              <a:buNone/>
              <a:defRPr sz="989" b="0" i="0" u="none" strike="noStrike" cap="none">
                <a:solidFill>
                  <a:srgbClr val="767676"/>
                </a:solidFill>
                <a:latin typeface="Arial"/>
                <a:ea typeface="Arial"/>
                <a:cs typeface="Arial"/>
                <a:sym typeface="Arial"/>
              </a:defRPr>
            </a:lvl2pPr>
            <a:lvl3pPr marL="0" marR="0" lvl="2" indent="0" algn="r" rtl="0">
              <a:lnSpc>
                <a:spcPct val="100000"/>
              </a:lnSpc>
              <a:spcBef>
                <a:spcPts val="0"/>
              </a:spcBef>
              <a:buNone/>
              <a:defRPr sz="989" b="0" i="0" u="none" strike="noStrike" cap="none">
                <a:solidFill>
                  <a:srgbClr val="767676"/>
                </a:solidFill>
                <a:latin typeface="Arial"/>
                <a:ea typeface="Arial"/>
                <a:cs typeface="Arial"/>
                <a:sym typeface="Arial"/>
              </a:defRPr>
            </a:lvl3pPr>
            <a:lvl4pPr marL="0" marR="0" lvl="3" indent="0" algn="r" rtl="0">
              <a:lnSpc>
                <a:spcPct val="100000"/>
              </a:lnSpc>
              <a:spcBef>
                <a:spcPts val="0"/>
              </a:spcBef>
              <a:buNone/>
              <a:defRPr sz="989" b="0" i="0" u="none" strike="noStrike" cap="none">
                <a:solidFill>
                  <a:srgbClr val="767676"/>
                </a:solidFill>
                <a:latin typeface="Arial"/>
                <a:ea typeface="Arial"/>
                <a:cs typeface="Arial"/>
                <a:sym typeface="Arial"/>
              </a:defRPr>
            </a:lvl4pPr>
            <a:lvl5pPr marL="0" marR="0" lvl="4" indent="0" algn="r" rtl="0">
              <a:lnSpc>
                <a:spcPct val="100000"/>
              </a:lnSpc>
              <a:spcBef>
                <a:spcPts val="0"/>
              </a:spcBef>
              <a:buNone/>
              <a:defRPr sz="989" b="0" i="0" u="none" strike="noStrike" cap="none">
                <a:solidFill>
                  <a:srgbClr val="767676"/>
                </a:solidFill>
                <a:latin typeface="Arial"/>
                <a:ea typeface="Arial"/>
                <a:cs typeface="Arial"/>
                <a:sym typeface="Arial"/>
              </a:defRPr>
            </a:lvl5pPr>
            <a:lvl6pPr marL="0" marR="0" lvl="5" indent="0" algn="r" rtl="0">
              <a:lnSpc>
                <a:spcPct val="100000"/>
              </a:lnSpc>
              <a:spcBef>
                <a:spcPts val="0"/>
              </a:spcBef>
              <a:buNone/>
              <a:defRPr sz="989" b="0" i="0" u="none" strike="noStrike" cap="none">
                <a:solidFill>
                  <a:srgbClr val="767676"/>
                </a:solidFill>
                <a:latin typeface="Arial"/>
                <a:ea typeface="Arial"/>
                <a:cs typeface="Arial"/>
                <a:sym typeface="Arial"/>
              </a:defRPr>
            </a:lvl6pPr>
            <a:lvl7pPr marL="0" marR="0" lvl="6" indent="0" algn="r" rtl="0">
              <a:lnSpc>
                <a:spcPct val="100000"/>
              </a:lnSpc>
              <a:spcBef>
                <a:spcPts val="0"/>
              </a:spcBef>
              <a:buNone/>
              <a:defRPr sz="989" b="0" i="0" u="none" strike="noStrike" cap="none">
                <a:solidFill>
                  <a:srgbClr val="767676"/>
                </a:solidFill>
                <a:latin typeface="Arial"/>
                <a:ea typeface="Arial"/>
                <a:cs typeface="Arial"/>
                <a:sym typeface="Arial"/>
              </a:defRPr>
            </a:lvl7pPr>
            <a:lvl8pPr marL="0" marR="0" lvl="7" indent="0" algn="r" rtl="0">
              <a:lnSpc>
                <a:spcPct val="100000"/>
              </a:lnSpc>
              <a:spcBef>
                <a:spcPts val="0"/>
              </a:spcBef>
              <a:buNone/>
              <a:defRPr sz="989" b="0" i="0" u="none" strike="noStrike" cap="none">
                <a:solidFill>
                  <a:srgbClr val="767676"/>
                </a:solidFill>
                <a:latin typeface="Arial"/>
                <a:ea typeface="Arial"/>
                <a:cs typeface="Arial"/>
                <a:sym typeface="Arial"/>
              </a:defRPr>
            </a:lvl8pPr>
            <a:lvl9pPr marL="0" marR="0" lvl="8" indent="0" algn="r" rtl="0">
              <a:lnSpc>
                <a:spcPct val="100000"/>
              </a:lnSpc>
              <a:spcBef>
                <a:spcPts val="0"/>
              </a:spcBef>
              <a:buNone/>
              <a:defRPr sz="989" b="0" i="0" u="none" strike="noStrike" cap="none">
                <a:solidFill>
                  <a:srgbClr val="76767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‹Nr.›</a:t>
            </a:fld>
            <a:endParaRPr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22"/>
        <p:cNvGrpSpPr/>
        <p:nvPr/>
      </p:nvGrpSpPr>
      <p:grpSpPr>
        <a:xfrm>
          <a:off x="0" y="0"/>
          <a:ext cx="0" cy="0"/>
          <a:chOff x="0" y="0"/>
          <a:chExt cx="0" cy="0"/>
        </a:xfrm>
      </p:grpSpPr>
      <p:sp>
        <p:nvSpPr>
          <p:cNvPr id="223" name="Google Shape;223;p53"/>
          <p:cNvSpPr txBox="1">
            <a:spLocks noGrp="1"/>
          </p:cNvSpPr>
          <p:nvPr>
            <p:ph type="title"/>
          </p:nvPr>
        </p:nvSpPr>
        <p:spPr>
          <a:xfrm>
            <a:off x="519840" y="569160"/>
            <a:ext cx="6520320" cy="206676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224" name="Google Shape;224;p53"/>
          <p:cNvSpPr txBox="1">
            <a:spLocks noGrp="1"/>
          </p:cNvSpPr>
          <p:nvPr>
            <p:ph type="title" idx="2"/>
          </p:nvPr>
        </p:nvSpPr>
        <p:spPr>
          <a:xfrm>
            <a:off x="519840" y="2846160"/>
            <a:ext cx="3213000" cy="678384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225" name="Google Shape;225;p53"/>
          <p:cNvSpPr txBox="1">
            <a:spLocks noGrp="1"/>
          </p:cNvSpPr>
          <p:nvPr>
            <p:ph type="title" idx="3"/>
          </p:nvPr>
        </p:nvSpPr>
        <p:spPr>
          <a:xfrm>
            <a:off x="3827160" y="2846160"/>
            <a:ext cx="3213000" cy="678384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226" name="Google Shape;226;p53"/>
          <p:cNvSpPr txBox="1">
            <a:spLocks noGrp="1"/>
          </p:cNvSpPr>
          <p:nvPr>
            <p:ph type="dt" idx="10"/>
          </p:nvPr>
        </p:nvSpPr>
        <p:spPr>
          <a:xfrm>
            <a:off x="519840" y="9909720"/>
            <a:ext cx="1701000" cy="5691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227" name="Google Shape;227;p53"/>
          <p:cNvSpPr txBox="1">
            <a:spLocks noGrp="1"/>
          </p:cNvSpPr>
          <p:nvPr>
            <p:ph type="ftr" idx="11"/>
          </p:nvPr>
        </p:nvSpPr>
        <p:spPr>
          <a:xfrm>
            <a:off x="2504160" y="9909720"/>
            <a:ext cx="2551320" cy="569160"/>
          </a:xfrm>
          <a:prstGeom prst="rect">
            <a:avLst/>
          </a:prstGeom>
          <a:noFill/>
          <a:ln>
            <a:noFill/>
          </a:ln>
        </p:spPr>
        <p:txBody>
          <a:bodyPr spcFirstLastPara="1" wrap="square" lIns="91425" tIns="45700" rIns="91425" bIns="45700" anchor="ctr" anchorCtr="1">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228" name="Google Shape;228;p53"/>
          <p:cNvSpPr txBox="1">
            <a:spLocks noGrp="1"/>
          </p:cNvSpPr>
          <p:nvPr>
            <p:ph type="sldNum" idx="12"/>
          </p:nvPr>
        </p:nvSpPr>
        <p:spPr>
          <a:xfrm>
            <a:off x="5339160" y="9909720"/>
            <a:ext cx="1701000" cy="56916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buNone/>
              <a:defRPr sz="989" b="0" i="0" u="none" strike="noStrike" cap="none">
                <a:solidFill>
                  <a:srgbClr val="767676"/>
                </a:solidFill>
                <a:latin typeface="Arial"/>
                <a:ea typeface="Arial"/>
                <a:cs typeface="Arial"/>
                <a:sym typeface="Arial"/>
              </a:defRPr>
            </a:lvl1pPr>
            <a:lvl2pPr marL="0" marR="0" lvl="1" indent="0" algn="r" rtl="0">
              <a:lnSpc>
                <a:spcPct val="100000"/>
              </a:lnSpc>
              <a:spcBef>
                <a:spcPts val="0"/>
              </a:spcBef>
              <a:buNone/>
              <a:defRPr sz="989" b="0" i="0" u="none" strike="noStrike" cap="none">
                <a:solidFill>
                  <a:srgbClr val="767676"/>
                </a:solidFill>
                <a:latin typeface="Arial"/>
                <a:ea typeface="Arial"/>
                <a:cs typeface="Arial"/>
                <a:sym typeface="Arial"/>
              </a:defRPr>
            </a:lvl2pPr>
            <a:lvl3pPr marL="0" marR="0" lvl="2" indent="0" algn="r" rtl="0">
              <a:lnSpc>
                <a:spcPct val="100000"/>
              </a:lnSpc>
              <a:spcBef>
                <a:spcPts val="0"/>
              </a:spcBef>
              <a:buNone/>
              <a:defRPr sz="989" b="0" i="0" u="none" strike="noStrike" cap="none">
                <a:solidFill>
                  <a:srgbClr val="767676"/>
                </a:solidFill>
                <a:latin typeface="Arial"/>
                <a:ea typeface="Arial"/>
                <a:cs typeface="Arial"/>
                <a:sym typeface="Arial"/>
              </a:defRPr>
            </a:lvl3pPr>
            <a:lvl4pPr marL="0" marR="0" lvl="3" indent="0" algn="r" rtl="0">
              <a:lnSpc>
                <a:spcPct val="100000"/>
              </a:lnSpc>
              <a:spcBef>
                <a:spcPts val="0"/>
              </a:spcBef>
              <a:buNone/>
              <a:defRPr sz="989" b="0" i="0" u="none" strike="noStrike" cap="none">
                <a:solidFill>
                  <a:srgbClr val="767676"/>
                </a:solidFill>
                <a:latin typeface="Arial"/>
                <a:ea typeface="Arial"/>
                <a:cs typeface="Arial"/>
                <a:sym typeface="Arial"/>
              </a:defRPr>
            </a:lvl4pPr>
            <a:lvl5pPr marL="0" marR="0" lvl="4" indent="0" algn="r" rtl="0">
              <a:lnSpc>
                <a:spcPct val="100000"/>
              </a:lnSpc>
              <a:spcBef>
                <a:spcPts val="0"/>
              </a:spcBef>
              <a:buNone/>
              <a:defRPr sz="989" b="0" i="0" u="none" strike="noStrike" cap="none">
                <a:solidFill>
                  <a:srgbClr val="767676"/>
                </a:solidFill>
                <a:latin typeface="Arial"/>
                <a:ea typeface="Arial"/>
                <a:cs typeface="Arial"/>
                <a:sym typeface="Arial"/>
              </a:defRPr>
            </a:lvl5pPr>
            <a:lvl6pPr marL="0" marR="0" lvl="5" indent="0" algn="r" rtl="0">
              <a:lnSpc>
                <a:spcPct val="100000"/>
              </a:lnSpc>
              <a:spcBef>
                <a:spcPts val="0"/>
              </a:spcBef>
              <a:buNone/>
              <a:defRPr sz="989" b="0" i="0" u="none" strike="noStrike" cap="none">
                <a:solidFill>
                  <a:srgbClr val="767676"/>
                </a:solidFill>
                <a:latin typeface="Arial"/>
                <a:ea typeface="Arial"/>
                <a:cs typeface="Arial"/>
                <a:sym typeface="Arial"/>
              </a:defRPr>
            </a:lvl6pPr>
            <a:lvl7pPr marL="0" marR="0" lvl="6" indent="0" algn="r" rtl="0">
              <a:lnSpc>
                <a:spcPct val="100000"/>
              </a:lnSpc>
              <a:spcBef>
                <a:spcPts val="0"/>
              </a:spcBef>
              <a:buNone/>
              <a:defRPr sz="989" b="0" i="0" u="none" strike="noStrike" cap="none">
                <a:solidFill>
                  <a:srgbClr val="767676"/>
                </a:solidFill>
                <a:latin typeface="Arial"/>
                <a:ea typeface="Arial"/>
                <a:cs typeface="Arial"/>
                <a:sym typeface="Arial"/>
              </a:defRPr>
            </a:lvl7pPr>
            <a:lvl8pPr marL="0" marR="0" lvl="7" indent="0" algn="r" rtl="0">
              <a:lnSpc>
                <a:spcPct val="100000"/>
              </a:lnSpc>
              <a:spcBef>
                <a:spcPts val="0"/>
              </a:spcBef>
              <a:buNone/>
              <a:defRPr sz="989" b="0" i="0" u="none" strike="noStrike" cap="none">
                <a:solidFill>
                  <a:srgbClr val="767676"/>
                </a:solidFill>
                <a:latin typeface="Arial"/>
                <a:ea typeface="Arial"/>
                <a:cs typeface="Arial"/>
                <a:sym typeface="Arial"/>
              </a:defRPr>
            </a:lvl8pPr>
            <a:lvl9pPr marL="0" marR="0" lvl="8" indent="0" algn="r" rtl="0">
              <a:lnSpc>
                <a:spcPct val="100000"/>
              </a:lnSpc>
              <a:spcBef>
                <a:spcPts val="0"/>
              </a:spcBef>
              <a:buNone/>
              <a:defRPr sz="989" b="0" i="0" u="none" strike="noStrike" cap="none">
                <a:solidFill>
                  <a:srgbClr val="76767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‹Nr.›</a:t>
            </a:fld>
            <a:endParaRPr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10"/>
        <p:cNvGrpSpPr/>
        <p:nvPr/>
      </p:nvGrpSpPr>
      <p:grpSpPr>
        <a:xfrm>
          <a:off x="0" y="0"/>
          <a:ext cx="0" cy="0"/>
          <a:chOff x="0" y="0"/>
          <a:chExt cx="0" cy="0"/>
        </a:xfrm>
      </p:grpSpPr>
      <p:sp>
        <p:nvSpPr>
          <p:cNvPr id="411" name="Google Shape;411;p80"/>
          <p:cNvSpPr txBox="1"/>
          <p:nvPr/>
        </p:nvSpPr>
        <p:spPr>
          <a:xfrm>
            <a:off x="477000" y="1170720"/>
            <a:ext cx="6611760" cy="4796640"/>
          </a:xfrm>
          <a:prstGeom prst="rect">
            <a:avLst/>
          </a:prstGeom>
          <a:noFill/>
          <a:ln>
            <a:noFill/>
          </a:ln>
        </p:spPr>
        <p:txBody>
          <a:bodyPr spcFirstLastPara="1" wrap="square" lIns="91425" tIns="45700" rIns="91425" bIns="45700" anchor="t" anchorCtr="0">
            <a:noAutofit/>
          </a:bodyPr>
          <a:lstStyle/>
          <a:p>
            <a:pPr marL="0" marR="0" lvl="0" indent="0" algn="just" rtl="0">
              <a:lnSpc>
                <a:spcPct val="145363"/>
              </a:lnSpc>
              <a:spcBef>
                <a:spcPts val="0"/>
              </a:spcBef>
              <a:spcAft>
                <a:spcPts val="0"/>
              </a:spcAft>
              <a:buNone/>
            </a:pPr>
            <a:r>
              <a:rPr lang="de-DE" sz="1100" b="0" i="0" u="sng" strike="noStrike" cap="none" dirty="0">
                <a:solidFill>
                  <a:srgbClr val="404040"/>
                </a:solidFill>
                <a:latin typeface="+mj-lt"/>
                <a:ea typeface="Open Sans"/>
                <a:cs typeface="Open Sans"/>
                <a:sym typeface="Open Sans"/>
              </a:rPr>
              <a:t>Eine abschließende Prüfung ist für diesen Kurs optional.</a:t>
            </a: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r>
              <a:rPr lang="de-DE" sz="1100" b="1" i="0" u="none" strike="noStrike" cap="none" dirty="0">
                <a:solidFill>
                  <a:srgbClr val="F18D33"/>
                </a:solidFill>
                <a:latin typeface="+mj-lt"/>
                <a:ea typeface="Open Sans"/>
                <a:cs typeface="Open Sans"/>
                <a:sym typeface="Open Sans"/>
              </a:rPr>
              <a:t>Prüfungsziel und Kompetenzorientierung</a:t>
            </a: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r>
              <a:rPr lang="de-DE" sz="1100" b="0" i="0" u="none" strike="noStrike" cap="none" dirty="0">
                <a:solidFill>
                  <a:srgbClr val="404040"/>
                </a:solidFill>
                <a:latin typeface="+mj-lt"/>
                <a:ea typeface="Open Sans"/>
                <a:cs typeface="Open Sans"/>
                <a:sym typeface="Open Sans"/>
              </a:rPr>
              <a:t>Das Ziel ist es, zu überprüfen, ob die Lernenden in der Lage sind, das erworbene Wissen in realistischen, praxisbezogenen Szenarien kompetent einzusetzen. Anstatt reines Faktenwissen abzufragen, wird der Fokus auf die Lösung von realitätsnahen Problemstellungen gelegt. Dies geschieht durch die Auswahl und Bearbeitung einer Fallstudie, bei der die Lernenden die Handlungsstrategien entwickeln, die sie im Kurs erlernt haben, und diese in einer Videopräsentation erklären.</a:t>
            </a: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r>
              <a:rPr lang="de-DE" sz="1100" b="1" i="0" u="none" strike="noStrike" cap="none" dirty="0">
                <a:solidFill>
                  <a:srgbClr val="F18D33"/>
                </a:solidFill>
                <a:latin typeface="+mj-lt"/>
                <a:ea typeface="Open Sans"/>
                <a:cs typeface="Open Sans"/>
                <a:sym typeface="Open Sans"/>
              </a:rPr>
              <a:t>Lebensweltbezug</a:t>
            </a: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r>
              <a:rPr lang="de-DE" sz="1100" b="0" i="0" u="none" strike="noStrike" cap="none" dirty="0">
                <a:solidFill>
                  <a:srgbClr val="404040"/>
                </a:solidFill>
                <a:latin typeface="+mj-lt"/>
                <a:ea typeface="Open Sans"/>
                <a:cs typeface="Open Sans"/>
                <a:sym typeface="Open Sans"/>
              </a:rPr>
              <a:t>Die Fallstudien orientieren sich an realen Herausforderungen, mit denen Trainer*innen und Übungsleiter*innen in ihrem sportlichen Alltag konfrontiert sind, wie z. B. der Umgang mit Diskriminierung oder das Managen von Konflikten in Teams. Die Lernenden können aus drei Fallstudien eine auswählen, die ihrer eigenen Lebenswelt am nächsten kommt.</a:t>
            </a: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r>
              <a:rPr lang="de-DE" sz="1100" b="1" i="0" u="none" strike="noStrike" cap="none" dirty="0">
                <a:solidFill>
                  <a:srgbClr val="F18D33"/>
                </a:solidFill>
                <a:latin typeface="+mj-lt"/>
                <a:ea typeface="Open Sans"/>
                <a:cs typeface="Open Sans"/>
                <a:sym typeface="Open Sans"/>
              </a:rPr>
              <a:t>Prüfungsformat</a:t>
            </a: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r>
              <a:rPr lang="de-DE" sz="1100" b="0" i="0" u="none" strike="noStrike" cap="none" dirty="0">
                <a:solidFill>
                  <a:srgbClr val="404040"/>
                </a:solidFill>
                <a:latin typeface="+mj-lt"/>
                <a:ea typeface="Open Sans"/>
                <a:cs typeface="Open Sans"/>
                <a:sym typeface="Open Sans"/>
              </a:rPr>
              <a:t>Die Prüfung wird digital durchgeführt. Die Lernenden erhalten die Fallstudien in Textform. Anschließend erstellen sie eine Videopräsentation, in der sie die Problemstellung analysieren, eine Lösungsstrategie entwickeln und ihre Ansätze präsentieren. Dieses Format ermöglicht es den Lernenden, ihre Reflexionsfähigkeit sowie ihre Handlungskompetenz sichtbar zu machen. Die Video-Reflexion bietet den Vorteil, dass nicht nur die inhaltliche Kompetenz, sondern auch die Fähigkeit zur klaren Kommunikation der Lösung überprüft wird.</a:t>
            </a:r>
            <a:endParaRPr sz="1100" b="0" i="0" u="none" strike="noStrike" cap="none" dirty="0">
              <a:latin typeface="+mj-lt"/>
              <a:ea typeface="Arial"/>
              <a:cs typeface="Arial"/>
              <a:sym typeface="Arial"/>
            </a:endParaRPr>
          </a:p>
        </p:txBody>
      </p:sp>
      <p:sp>
        <p:nvSpPr>
          <p:cNvPr id="412" name="Google Shape;412;p80"/>
          <p:cNvSpPr/>
          <p:nvPr/>
        </p:nvSpPr>
        <p:spPr>
          <a:xfrm>
            <a:off x="0" y="2160"/>
            <a:ext cx="7559640" cy="900000"/>
          </a:xfrm>
          <a:custGeom>
            <a:avLst/>
            <a:gdLst/>
            <a:ahLst/>
            <a:cxnLst/>
            <a:rect l="l" t="t" r="r" b="b"/>
            <a:pathLst>
              <a:path w="21600" h="21600" extrusionOk="0">
                <a:moveTo>
                  <a:pt x="0" y="0"/>
                </a:moveTo>
                <a:lnTo>
                  <a:pt x="21600" y="0"/>
                </a:lnTo>
                <a:lnTo>
                  <a:pt x="21600" y="21600"/>
                </a:lnTo>
                <a:lnTo>
                  <a:pt x="0" y="21600"/>
                </a:lnTo>
                <a:close/>
              </a:path>
            </a:pathLst>
          </a:custGeom>
          <a:solidFill>
            <a:srgbClr val="F18D33"/>
          </a:solidFill>
          <a:ln>
            <a:noFill/>
          </a:ln>
        </p:spPr>
        <p:txBody>
          <a:bodyPr/>
          <a:lstStyle/>
          <a:p>
            <a:endParaRPr lang="de-DE"/>
          </a:p>
        </p:txBody>
      </p:sp>
      <p:sp>
        <p:nvSpPr>
          <p:cNvPr id="413" name="Google Shape;413;p80"/>
          <p:cNvSpPr txBox="1"/>
          <p:nvPr/>
        </p:nvSpPr>
        <p:spPr>
          <a:xfrm>
            <a:off x="902160" y="274680"/>
            <a:ext cx="4793040" cy="39996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de-DE" sz="2000" b="1" i="0" u="none" strike="noStrike" cap="none" dirty="0">
                <a:solidFill>
                  <a:srgbClr val="FFFFFF"/>
                </a:solidFill>
                <a:latin typeface="+mj-lt"/>
                <a:ea typeface="Open Sans"/>
                <a:cs typeface="Open Sans"/>
                <a:sym typeface="Open Sans"/>
              </a:rPr>
              <a:t>Prüfungsdesign: Beispiel</a:t>
            </a:r>
            <a:endParaRPr sz="2000" b="0" i="0" u="none" strike="noStrike" cap="none" dirty="0">
              <a:latin typeface="+mj-lt"/>
              <a:ea typeface="Arial"/>
              <a:cs typeface="Arial"/>
              <a:sym typeface="Arial"/>
            </a:endParaRPr>
          </a:p>
        </p:txBody>
      </p:sp>
      <p:pic>
        <p:nvPicPr>
          <p:cNvPr id="414" name="Google Shape;414;p80"/>
          <p:cNvPicPr preferRelativeResize="0"/>
          <p:nvPr/>
        </p:nvPicPr>
        <p:blipFill rotWithShape="1">
          <a:blip r:embed="rId3">
            <a:alphaModFix/>
          </a:blip>
          <a:srcRect/>
          <a:stretch/>
        </p:blipFill>
        <p:spPr>
          <a:xfrm>
            <a:off x="205920" y="235440"/>
            <a:ext cx="627480" cy="62748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18"/>
        <p:cNvGrpSpPr/>
        <p:nvPr/>
      </p:nvGrpSpPr>
      <p:grpSpPr>
        <a:xfrm>
          <a:off x="0" y="0"/>
          <a:ext cx="0" cy="0"/>
          <a:chOff x="0" y="0"/>
          <a:chExt cx="0" cy="0"/>
        </a:xfrm>
      </p:grpSpPr>
      <p:sp>
        <p:nvSpPr>
          <p:cNvPr id="419" name="Google Shape;419;p81"/>
          <p:cNvSpPr txBox="1"/>
          <p:nvPr/>
        </p:nvSpPr>
        <p:spPr>
          <a:xfrm>
            <a:off x="467280" y="1029373"/>
            <a:ext cx="6611760" cy="9618575"/>
          </a:xfrm>
          <a:prstGeom prst="rect">
            <a:avLst/>
          </a:prstGeom>
          <a:noFill/>
          <a:ln>
            <a:noFill/>
          </a:ln>
        </p:spPr>
        <p:txBody>
          <a:bodyPr spcFirstLastPara="1" wrap="square" lIns="91425" tIns="45700" rIns="91425" bIns="45700" anchor="t" anchorCtr="0">
            <a:noAutofit/>
          </a:bodyPr>
          <a:lstStyle/>
          <a:p>
            <a:pPr marL="0" marR="0" lvl="0" indent="0" algn="just" rtl="0">
              <a:lnSpc>
                <a:spcPct val="127272"/>
              </a:lnSpc>
              <a:spcBef>
                <a:spcPts val="0"/>
              </a:spcBef>
              <a:spcAft>
                <a:spcPts val="0"/>
              </a:spcAft>
              <a:buNone/>
            </a:pPr>
            <a:r>
              <a:rPr lang="de-DE" sz="1100" b="1" i="0" u="none" strike="noStrike" cap="none" dirty="0">
                <a:solidFill>
                  <a:srgbClr val="F18D33"/>
                </a:solidFill>
                <a:latin typeface="+mj-lt"/>
                <a:ea typeface="Open Sans"/>
                <a:cs typeface="Open Sans"/>
                <a:sym typeface="Open Sans"/>
              </a:rPr>
              <a:t>Beschreibung</a:t>
            </a:r>
            <a:r>
              <a:rPr lang="de-DE" sz="1100" b="0" i="0" u="none" strike="noStrike" cap="none" dirty="0">
                <a:solidFill>
                  <a:srgbClr val="404040"/>
                </a:solidFill>
                <a:latin typeface="+mj-lt"/>
                <a:ea typeface="Open Sans"/>
                <a:cs typeface="Open Sans"/>
                <a:sym typeface="Open Sans"/>
              </a:rPr>
              <a:t>:</a:t>
            </a:r>
            <a:endParaRPr sz="1100" b="0" i="0" u="none" strike="noStrike" cap="none" dirty="0">
              <a:latin typeface="+mj-lt"/>
              <a:ea typeface="Arial"/>
              <a:cs typeface="Arial"/>
              <a:sym typeface="Arial"/>
            </a:endParaRPr>
          </a:p>
          <a:p>
            <a:pPr marL="0" marR="0" lvl="0" indent="0" algn="just" rtl="0">
              <a:lnSpc>
                <a:spcPct val="127272"/>
              </a:lnSpc>
              <a:spcBef>
                <a:spcPts val="0"/>
              </a:spcBef>
              <a:spcAft>
                <a:spcPts val="0"/>
              </a:spcAft>
              <a:buNone/>
            </a:pPr>
            <a:r>
              <a:rPr lang="de-DE" sz="1100" b="0" i="0" u="none" strike="noStrike" cap="none" dirty="0">
                <a:solidFill>
                  <a:srgbClr val="404040"/>
                </a:solidFill>
                <a:latin typeface="+mj-lt"/>
                <a:ea typeface="Open Sans"/>
                <a:cs typeface="Open Sans"/>
                <a:sym typeface="Open Sans"/>
              </a:rPr>
              <a:t>In dieser Prüfung wirst du die Möglichkeit haben, das Wissen, das du im Kurs über den Umgang mit Diskriminierung und Konflikten im Sport erworben hast, in einer praxisnahen Situation anzuwenden. Du kannst eine von drei Fallstudien auswählen, die typische Herausforderungen im sportlichen Umfeld darstellen. Ziel der Prüfung ist es, dass du die Fallstudie analysierst, eine Lösungsstrategie entwickelst und deine Überlegungen in einer Videopräsentation vorstellst. So kannst du zeigen, wie du das Gelernte in einer realistischen Situation umsetzt.</a:t>
            </a:r>
            <a:endParaRPr sz="1100" b="0" i="0" u="none" strike="noStrike" cap="none" dirty="0">
              <a:latin typeface="+mj-lt"/>
              <a:ea typeface="Arial"/>
              <a:cs typeface="Arial"/>
              <a:sym typeface="Arial"/>
            </a:endParaRPr>
          </a:p>
          <a:p>
            <a:pPr marL="0" marR="0" lvl="0" indent="0" algn="just" rtl="0">
              <a:lnSpc>
                <a:spcPct val="127272"/>
              </a:lnSpc>
              <a:spcBef>
                <a:spcPts val="0"/>
              </a:spcBef>
              <a:spcAft>
                <a:spcPts val="0"/>
              </a:spcAft>
              <a:buNone/>
            </a:pPr>
            <a:endParaRPr sz="1100" b="0" i="0" u="none" strike="noStrike" cap="none" dirty="0">
              <a:latin typeface="+mj-lt"/>
              <a:ea typeface="Arial"/>
              <a:cs typeface="Arial"/>
              <a:sym typeface="Arial"/>
            </a:endParaRPr>
          </a:p>
          <a:p>
            <a:pPr marL="0" marR="0" lvl="0" indent="0" algn="just" rtl="0">
              <a:lnSpc>
                <a:spcPct val="127272"/>
              </a:lnSpc>
              <a:spcBef>
                <a:spcPts val="0"/>
              </a:spcBef>
              <a:spcAft>
                <a:spcPts val="0"/>
              </a:spcAft>
              <a:buNone/>
            </a:pPr>
            <a:r>
              <a:rPr lang="de-DE" sz="1100" b="1" i="0" u="none" strike="noStrike" cap="none" dirty="0">
                <a:solidFill>
                  <a:srgbClr val="F18D33"/>
                </a:solidFill>
                <a:latin typeface="+mj-lt"/>
                <a:ea typeface="Open Sans"/>
                <a:cs typeface="Open Sans"/>
                <a:sym typeface="Open Sans"/>
              </a:rPr>
              <a:t>Aufgabenstellung</a:t>
            </a:r>
            <a:r>
              <a:rPr lang="de-DE" sz="1100" b="0" i="0" u="none" strike="noStrike" cap="none" dirty="0">
                <a:solidFill>
                  <a:srgbClr val="F18D33"/>
                </a:solidFill>
                <a:latin typeface="+mj-lt"/>
                <a:ea typeface="Open Sans"/>
                <a:cs typeface="Open Sans"/>
                <a:sym typeface="Open Sans"/>
              </a:rPr>
              <a:t>:</a:t>
            </a:r>
            <a:endParaRPr sz="1100" b="0" i="0" u="none" strike="noStrike" cap="none" dirty="0">
              <a:latin typeface="+mj-lt"/>
              <a:ea typeface="Arial"/>
              <a:cs typeface="Arial"/>
              <a:sym typeface="Arial"/>
            </a:endParaRPr>
          </a:p>
          <a:p>
            <a:pPr marL="0" marR="0" lvl="0" indent="0" algn="just" rtl="0">
              <a:lnSpc>
                <a:spcPct val="127272"/>
              </a:lnSpc>
              <a:spcBef>
                <a:spcPts val="0"/>
              </a:spcBef>
              <a:spcAft>
                <a:spcPts val="0"/>
              </a:spcAft>
              <a:buNone/>
            </a:pPr>
            <a:r>
              <a:rPr lang="de-DE" sz="1100" b="0" i="0" u="none" strike="noStrike" cap="none" dirty="0">
                <a:solidFill>
                  <a:srgbClr val="404040"/>
                </a:solidFill>
                <a:latin typeface="+mj-lt"/>
                <a:ea typeface="Open Sans"/>
                <a:cs typeface="Open Sans"/>
                <a:sym typeface="Open Sans"/>
              </a:rPr>
              <a:t>Wähle eine der drei bereitgestellten Fallstudien aus, die sich mit folgenden Themen beschäftigen.</a:t>
            </a:r>
            <a:endParaRPr sz="1100" b="0" i="0" u="none" strike="noStrike" cap="none" dirty="0">
              <a:latin typeface="+mj-lt"/>
              <a:ea typeface="Arial"/>
              <a:cs typeface="Arial"/>
              <a:sym typeface="Arial"/>
            </a:endParaRPr>
          </a:p>
          <a:p>
            <a:pPr marL="0" marR="0" lvl="0" indent="0" algn="just" rtl="0">
              <a:lnSpc>
                <a:spcPct val="127272"/>
              </a:lnSpc>
              <a:spcBef>
                <a:spcPts val="0"/>
              </a:spcBef>
              <a:spcAft>
                <a:spcPts val="0"/>
              </a:spcAft>
              <a:buNone/>
            </a:pPr>
            <a:r>
              <a:rPr lang="de-DE" sz="1100" b="0" i="0" u="none" strike="noStrike" cap="none" dirty="0">
                <a:solidFill>
                  <a:srgbClr val="404040"/>
                </a:solidFill>
                <a:latin typeface="+mj-lt"/>
                <a:ea typeface="Open Sans"/>
                <a:cs typeface="Open Sans"/>
                <a:sym typeface="Open Sans"/>
              </a:rPr>
              <a:t>Analysiere die ausgewählte Fallstudie und beschreibe die Hauptprobleme, die in der Situation auftreten. Gehe auf die Herausforderungen ein, mit denen der/die Trainer*in konfrontiert ist, und berücksichtige dabei ethische, rechtliche und praktische Aspekte.</a:t>
            </a:r>
            <a:endParaRPr sz="1100" b="0" i="0" u="none" strike="noStrike" cap="none" dirty="0">
              <a:latin typeface="+mj-lt"/>
              <a:ea typeface="Arial"/>
              <a:cs typeface="Arial"/>
              <a:sym typeface="Arial"/>
            </a:endParaRPr>
          </a:p>
          <a:p>
            <a:pPr marL="0" marR="0" lvl="0" indent="0" algn="just" rtl="0">
              <a:lnSpc>
                <a:spcPct val="127272"/>
              </a:lnSpc>
              <a:spcBef>
                <a:spcPts val="0"/>
              </a:spcBef>
              <a:spcAft>
                <a:spcPts val="0"/>
              </a:spcAft>
              <a:buNone/>
            </a:pPr>
            <a:endParaRPr sz="1100" b="0" i="0" u="none" strike="noStrike" cap="none" dirty="0">
              <a:latin typeface="+mj-lt"/>
              <a:ea typeface="Arial"/>
              <a:cs typeface="Arial"/>
              <a:sym typeface="Arial"/>
            </a:endParaRPr>
          </a:p>
          <a:p>
            <a:pPr marL="0" marR="0" lvl="0" indent="0" algn="just" rtl="0">
              <a:lnSpc>
                <a:spcPct val="127272"/>
              </a:lnSpc>
              <a:spcBef>
                <a:spcPts val="0"/>
              </a:spcBef>
              <a:spcAft>
                <a:spcPts val="0"/>
              </a:spcAft>
              <a:buNone/>
            </a:pPr>
            <a:r>
              <a:rPr lang="de-DE" sz="1100" b="0" i="0" u="sng" strike="noStrike" cap="none" dirty="0">
                <a:solidFill>
                  <a:srgbClr val="404040"/>
                </a:solidFill>
                <a:latin typeface="+mj-lt"/>
                <a:ea typeface="Open Sans"/>
                <a:cs typeface="Open Sans"/>
                <a:sym typeface="Open Sans"/>
              </a:rPr>
              <a:t>Entwicklung einer Lösungsstrategie:</a:t>
            </a:r>
            <a:endParaRPr sz="1100" b="0" i="0" u="none" strike="noStrike" cap="none" dirty="0">
              <a:latin typeface="+mj-lt"/>
              <a:ea typeface="Arial"/>
              <a:cs typeface="Arial"/>
              <a:sym typeface="Arial"/>
            </a:endParaRPr>
          </a:p>
          <a:p>
            <a:pPr marL="0" marR="0" lvl="0" indent="0" algn="just" rtl="0">
              <a:lnSpc>
                <a:spcPct val="127272"/>
              </a:lnSpc>
              <a:spcBef>
                <a:spcPts val="0"/>
              </a:spcBef>
              <a:spcAft>
                <a:spcPts val="0"/>
              </a:spcAft>
              <a:buNone/>
            </a:pPr>
            <a:r>
              <a:rPr lang="de-DE" sz="1100" b="0" i="0" u="none" strike="noStrike" cap="none" dirty="0">
                <a:solidFill>
                  <a:srgbClr val="404040"/>
                </a:solidFill>
                <a:latin typeface="+mj-lt"/>
                <a:ea typeface="Open Sans"/>
                <a:cs typeface="Open Sans"/>
                <a:sym typeface="Open Sans"/>
              </a:rPr>
              <a:t>Entwickle eine Handlungsstrategie, die das Problem löst und die Werte Respekt, Fairness und Chancengleichheit fördert. Beschreibe, welche konkreten Schritte du als Trainer*in unternehmen würdest, um die Situation zu deeskalieren, den betroffenen Personen zu helfen und das Team zu stärken.</a:t>
            </a:r>
            <a:endParaRPr sz="1100" b="0" i="0" u="none" strike="noStrike" cap="none" dirty="0">
              <a:latin typeface="+mj-lt"/>
              <a:ea typeface="Arial"/>
              <a:cs typeface="Arial"/>
              <a:sym typeface="Arial"/>
            </a:endParaRPr>
          </a:p>
          <a:p>
            <a:pPr marL="0" marR="0" lvl="0" indent="0" algn="just" rtl="0">
              <a:lnSpc>
                <a:spcPct val="127272"/>
              </a:lnSpc>
              <a:spcBef>
                <a:spcPts val="0"/>
              </a:spcBef>
              <a:spcAft>
                <a:spcPts val="0"/>
              </a:spcAft>
              <a:buNone/>
            </a:pPr>
            <a:r>
              <a:rPr lang="de-DE" sz="1100" b="0" i="0" u="sng" strike="noStrike" cap="none" dirty="0">
                <a:solidFill>
                  <a:srgbClr val="404040"/>
                </a:solidFill>
                <a:latin typeface="+mj-lt"/>
                <a:ea typeface="Open Sans"/>
                <a:cs typeface="Open Sans"/>
                <a:sym typeface="Open Sans"/>
              </a:rPr>
              <a:t>Erstellung einer Videopräsentation:</a:t>
            </a:r>
            <a:endParaRPr sz="1100" b="0" i="0" u="none" strike="noStrike" cap="none" dirty="0">
              <a:latin typeface="+mj-lt"/>
              <a:ea typeface="Arial"/>
              <a:cs typeface="Arial"/>
              <a:sym typeface="Arial"/>
            </a:endParaRPr>
          </a:p>
          <a:p>
            <a:pPr marL="0" marR="0" lvl="0" indent="0" algn="just" rtl="0">
              <a:lnSpc>
                <a:spcPct val="127272"/>
              </a:lnSpc>
              <a:spcBef>
                <a:spcPts val="0"/>
              </a:spcBef>
              <a:spcAft>
                <a:spcPts val="0"/>
              </a:spcAft>
              <a:buNone/>
            </a:pPr>
            <a:r>
              <a:rPr lang="de-DE" sz="1100" b="0" i="0" u="none" strike="noStrike" cap="none" dirty="0">
                <a:solidFill>
                  <a:srgbClr val="404040"/>
                </a:solidFill>
                <a:latin typeface="+mj-lt"/>
                <a:ea typeface="Open Sans"/>
                <a:cs typeface="Open Sans"/>
                <a:sym typeface="Open Sans"/>
              </a:rPr>
              <a:t>Erstelle eine Videopräsentation (5-7 Minuten), in der du deine Analyse und deine Lösungsstrategie vorstellst. Achte darauf, die wichtigsten Punkte klar und verständlich zu erklären. Die Präsentation sollte die folgenden Aspekte abdecken:</a:t>
            </a:r>
            <a:endParaRPr sz="1100" b="0" i="0" u="none" strike="noStrike" cap="none" dirty="0">
              <a:latin typeface="+mj-lt"/>
              <a:ea typeface="Arial"/>
              <a:cs typeface="Arial"/>
              <a:sym typeface="Arial"/>
            </a:endParaRPr>
          </a:p>
          <a:p>
            <a:pPr marL="171360" marR="0" lvl="0" indent="-171360" algn="just" rtl="0">
              <a:lnSpc>
                <a:spcPct val="127272"/>
              </a:lnSpc>
              <a:spcBef>
                <a:spcPts val="0"/>
              </a:spcBef>
              <a:spcAft>
                <a:spcPts val="0"/>
              </a:spcAft>
              <a:buClr>
                <a:srgbClr val="000000"/>
              </a:buClr>
              <a:buSzPts val="1100"/>
              <a:buFont typeface="Arial"/>
              <a:buChar char="•"/>
            </a:pPr>
            <a:r>
              <a:rPr lang="de-DE" sz="1100" b="0" i="0" u="none" strike="noStrike" cap="none" dirty="0">
                <a:solidFill>
                  <a:srgbClr val="404040"/>
                </a:solidFill>
                <a:latin typeface="+mj-lt"/>
                <a:ea typeface="Open Sans"/>
                <a:cs typeface="Open Sans"/>
                <a:sym typeface="Open Sans"/>
              </a:rPr>
              <a:t>Problemdefinition und Analyse der Situation.</a:t>
            </a:r>
            <a:endParaRPr sz="1100" b="0" i="0" u="none" strike="noStrike" cap="none" dirty="0">
              <a:latin typeface="+mj-lt"/>
              <a:ea typeface="Arial"/>
              <a:cs typeface="Arial"/>
              <a:sym typeface="Arial"/>
            </a:endParaRPr>
          </a:p>
          <a:p>
            <a:pPr marL="171360" marR="0" lvl="0" indent="-171360" algn="just" rtl="0">
              <a:lnSpc>
                <a:spcPct val="127272"/>
              </a:lnSpc>
              <a:spcBef>
                <a:spcPts val="0"/>
              </a:spcBef>
              <a:spcAft>
                <a:spcPts val="0"/>
              </a:spcAft>
              <a:buClr>
                <a:srgbClr val="000000"/>
              </a:buClr>
              <a:buSzPts val="1100"/>
              <a:buFont typeface="Arial"/>
              <a:buChar char="•"/>
            </a:pPr>
            <a:r>
              <a:rPr lang="de-DE" sz="1100" b="0" i="0" u="none" strike="noStrike" cap="none" dirty="0">
                <a:solidFill>
                  <a:srgbClr val="404040"/>
                </a:solidFill>
                <a:latin typeface="+mj-lt"/>
                <a:ea typeface="Open Sans"/>
                <a:cs typeface="Open Sans"/>
                <a:sym typeface="Open Sans"/>
              </a:rPr>
              <a:t>Beschreibung der entwickelten Strategie.</a:t>
            </a:r>
            <a:endParaRPr sz="1100" b="0" i="0" u="none" strike="noStrike" cap="none" dirty="0">
              <a:latin typeface="+mj-lt"/>
              <a:ea typeface="Arial"/>
              <a:cs typeface="Arial"/>
              <a:sym typeface="Arial"/>
            </a:endParaRPr>
          </a:p>
          <a:p>
            <a:pPr marL="171360" marR="0" lvl="0" indent="-171360" algn="just" rtl="0">
              <a:lnSpc>
                <a:spcPct val="127272"/>
              </a:lnSpc>
              <a:spcBef>
                <a:spcPts val="0"/>
              </a:spcBef>
              <a:spcAft>
                <a:spcPts val="0"/>
              </a:spcAft>
              <a:buClr>
                <a:srgbClr val="000000"/>
              </a:buClr>
              <a:buSzPts val="1100"/>
              <a:buFont typeface="Arial"/>
              <a:buChar char="•"/>
            </a:pPr>
            <a:r>
              <a:rPr lang="de-DE" sz="1100" b="0" i="0" u="none" strike="noStrike" cap="none" dirty="0">
                <a:solidFill>
                  <a:srgbClr val="404040"/>
                </a:solidFill>
                <a:latin typeface="+mj-lt"/>
                <a:ea typeface="Open Sans"/>
                <a:cs typeface="Open Sans"/>
                <a:sym typeface="Open Sans"/>
              </a:rPr>
              <a:t>Begründung, warum diese Strategie die beste Lösung für die Situation darstellt.</a:t>
            </a:r>
            <a:endParaRPr sz="1100" b="0" i="0" u="none" strike="noStrike" cap="none" dirty="0">
              <a:latin typeface="+mj-lt"/>
              <a:ea typeface="Arial"/>
              <a:cs typeface="Arial"/>
              <a:sym typeface="Arial"/>
            </a:endParaRPr>
          </a:p>
          <a:p>
            <a:pPr marL="171360" marR="0" lvl="0" indent="-171360" algn="just" rtl="0">
              <a:lnSpc>
                <a:spcPct val="127272"/>
              </a:lnSpc>
              <a:spcBef>
                <a:spcPts val="0"/>
              </a:spcBef>
              <a:spcAft>
                <a:spcPts val="0"/>
              </a:spcAft>
              <a:buClr>
                <a:srgbClr val="000000"/>
              </a:buClr>
              <a:buSzPts val="1100"/>
              <a:buFont typeface="Arial"/>
              <a:buChar char="•"/>
            </a:pPr>
            <a:r>
              <a:rPr lang="de-DE" sz="1100" b="0" i="0" u="none" strike="noStrike" cap="none" dirty="0">
                <a:solidFill>
                  <a:srgbClr val="404040"/>
                </a:solidFill>
                <a:latin typeface="+mj-lt"/>
                <a:ea typeface="Open Sans"/>
                <a:cs typeface="Open Sans"/>
                <a:sym typeface="Open Sans"/>
              </a:rPr>
              <a:t>Reflexion über die angewendeten Prinzipien.</a:t>
            </a:r>
            <a:endParaRPr sz="1100" b="0" i="0" u="none" strike="noStrike" cap="none" dirty="0">
              <a:latin typeface="+mj-lt"/>
              <a:ea typeface="Arial"/>
              <a:cs typeface="Arial"/>
              <a:sym typeface="Arial"/>
            </a:endParaRPr>
          </a:p>
          <a:p>
            <a:pPr marR="0" lvl="0" algn="just" rtl="0">
              <a:lnSpc>
                <a:spcPct val="127272"/>
              </a:lnSpc>
              <a:spcBef>
                <a:spcPts val="0"/>
              </a:spcBef>
              <a:spcAft>
                <a:spcPts val="0"/>
              </a:spcAft>
              <a:buClr>
                <a:srgbClr val="000000"/>
              </a:buClr>
              <a:buSzPts val="1100"/>
            </a:pPr>
            <a:endParaRPr sz="1100" b="0" i="0" u="none" strike="noStrike" cap="none" dirty="0">
              <a:latin typeface="+mj-lt"/>
              <a:ea typeface="Arial"/>
              <a:cs typeface="Arial"/>
              <a:sym typeface="Arial"/>
            </a:endParaRPr>
          </a:p>
          <a:p>
            <a:pPr marL="0" marR="0" lvl="0" indent="0" algn="just" rtl="0">
              <a:lnSpc>
                <a:spcPct val="127272"/>
              </a:lnSpc>
              <a:spcBef>
                <a:spcPts val="0"/>
              </a:spcBef>
              <a:spcAft>
                <a:spcPts val="0"/>
              </a:spcAft>
              <a:buNone/>
            </a:pPr>
            <a:r>
              <a:rPr lang="de-DE" sz="1100" b="1" i="0" u="none" strike="noStrike" cap="none" dirty="0">
                <a:solidFill>
                  <a:srgbClr val="F18D33"/>
                </a:solidFill>
                <a:latin typeface="+mj-lt"/>
                <a:ea typeface="Open Sans"/>
                <a:cs typeface="Open Sans"/>
                <a:sym typeface="Open Sans"/>
              </a:rPr>
              <a:t>Material:</a:t>
            </a:r>
            <a:endParaRPr sz="1100" b="0" i="0" u="none" strike="noStrike" cap="none" dirty="0">
              <a:latin typeface="+mj-lt"/>
              <a:ea typeface="Arial"/>
              <a:cs typeface="Arial"/>
              <a:sym typeface="Arial"/>
            </a:endParaRPr>
          </a:p>
          <a:p>
            <a:pPr marL="171360" marR="0" lvl="0" indent="-171360" algn="just" rtl="0">
              <a:lnSpc>
                <a:spcPct val="127272"/>
              </a:lnSpc>
              <a:spcBef>
                <a:spcPts val="0"/>
              </a:spcBef>
              <a:spcAft>
                <a:spcPts val="0"/>
              </a:spcAft>
              <a:buClr>
                <a:srgbClr val="000000"/>
              </a:buClr>
              <a:buSzPts val="1100"/>
              <a:buFont typeface="Arial"/>
              <a:buChar char="•"/>
            </a:pPr>
            <a:r>
              <a:rPr lang="de-DE" sz="1100" b="0" i="0" u="none" strike="noStrike" cap="none" dirty="0">
                <a:solidFill>
                  <a:srgbClr val="404040"/>
                </a:solidFill>
                <a:latin typeface="+mj-lt"/>
                <a:ea typeface="Open Sans"/>
                <a:cs typeface="Open Sans"/>
                <a:sym typeface="Open Sans"/>
              </a:rPr>
              <a:t>Bereitgestellte Textdokumente mit den drei Fallstudien.</a:t>
            </a:r>
            <a:endParaRPr sz="1100" b="0" i="0" u="none" strike="noStrike" cap="none" dirty="0">
              <a:latin typeface="+mj-lt"/>
              <a:ea typeface="Arial"/>
              <a:cs typeface="Arial"/>
              <a:sym typeface="Arial"/>
            </a:endParaRPr>
          </a:p>
          <a:p>
            <a:pPr marL="171360" marR="0" lvl="0" indent="-171360" algn="just" rtl="0">
              <a:lnSpc>
                <a:spcPct val="127272"/>
              </a:lnSpc>
              <a:spcBef>
                <a:spcPts val="0"/>
              </a:spcBef>
              <a:spcAft>
                <a:spcPts val="0"/>
              </a:spcAft>
              <a:buClr>
                <a:srgbClr val="000000"/>
              </a:buClr>
              <a:buSzPts val="1100"/>
              <a:buFont typeface="Arial"/>
              <a:buChar char="•"/>
            </a:pPr>
            <a:r>
              <a:rPr lang="de-DE" sz="1100" b="0" i="0" u="none" strike="noStrike" cap="none" dirty="0">
                <a:solidFill>
                  <a:srgbClr val="404040"/>
                </a:solidFill>
                <a:latin typeface="+mj-lt"/>
                <a:ea typeface="Open Sans"/>
                <a:cs typeface="Open Sans"/>
                <a:sym typeface="Open Sans"/>
              </a:rPr>
              <a:t>Videoplattform oder Aufnahmetool für die Erstellung der Videopräsentation.</a:t>
            </a:r>
            <a:endParaRPr sz="1100" b="0" i="0" u="none" strike="noStrike" cap="none" dirty="0">
              <a:latin typeface="+mj-lt"/>
              <a:ea typeface="Arial"/>
              <a:cs typeface="Arial"/>
              <a:sym typeface="Arial"/>
            </a:endParaRPr>
          </a:p>
          <a:p>
            <a:pPr marL="171360" marR="0" lvl="0" indent="-171360" algn="just" rtl="0">
              <a:lnSpc>
                <a:spcPct val="127272"/>
              </a:lnSpc>
              <a:spcBef>
                <a:spcPts val="0"/>
              </a:spcBef>
              <a:spcAft>
                <a:spcPts val="0"/>
              </a:spcAft>
              <a:buClr>
                <a:srgbClr val="000000"/>
              </a:buClr>
              <a:buSzPts val="1100"/>
              <a:buFont typeface="Arial"/>
              <a:buChar char="•"/>
            </a:pPr>
            <a:r>
              <a:rPr lang="de-DE" sz="1100" b="0" i="0" u="none" strike="noStrike" cap="none" dirty="0">
                <a:solidFill>
                  <a:srgbClr val="404040"/>
                </a:solidFill>
                <a:latin typeface="+mj-lt"/>
                <a:ea typeface="Open Sans"/>
                <a:cs typeface="Open Sans"/>
                <a:sym typeface="Open Sans"/>
              </a:rPr>
              <a:t>Lernplattform zum Hochladen des Videos für die Bewertung.</a:t>
            </a:r>
            <a:endParaRPr sz="1100" b="0" i="0" u="none" strike="noStrike" cap="none" dirty="0">
              <a:latin typeface="+mj-lt"/>
              <a:ea typeface="Arial"/>
              <a:cs typeface="Arial"/>
              <a:sym typeface="Arial"/>
            </a:endParaRPr>
          </a:p>
          <a:p>
            <a:pPr marR="0" lvl="0" algn="just" rtl="0">
              <a:lnSpc>
                <a:spcPct val="127272"/>
              </a:lnSpc>
              <a:spcBef>
                <a:spcPts val="0"/>
              </a:spcBef>
              <a:spcAft>
                <a:spcPts val="0"/>
              </a:spcAft>
              <a:buClr>
                <a:srgbClr val="000000"/>
              </a:buClr>
              <a:buSzPts val="1100"/>
            </a:pPr>
            <a:endParaRPr sz="1100" b="0" i="0" u="none" strike="noStrike" cap="none" dirty="0">
              <a:latin typeface="+mj-lt"/>
              <a:ea typeface="Arial"/>
              <a:cs typeface="Arial"/>
              <a:sym typeface="Arial"/>
            </a:endParaRPr>
          </a:p>
          <a:p>
            <a:pPr marL="0" marR="0" lvl="0" indent="0" algn="just" rtl="0">
              <a:lnSpc>
                <a:spcPct val="127272"/>
              </a:lnSpc>
              <a:spcBef>
                <a:spcPts val="0"/>
              </a:spcBef>
              <a:spcAft>
                <a:spcPts val="0"/>
              </a:spcAft>
              <a:buNone/>
            </a:pPr>
            <a:r>
              <a:rPr lang="de-DE" sz="1100" b="1" i="0" u="none" strike="noStrike" cap="none" dirty="0">
                <a:solidFill>
                  <a:srgbClr val="F18D33"/>
                </a:solidFill>
                <a:latin typeface="+mj-lt"/>
                <a:ea typeface="Open Sans"/>
                <a:cs typeface="Open Sans"/>
                <a:sym typeface="Open Sans"/>
              </a:rPr>
              <a:t>Umfang: </a:t>
            </a:r>
            <a:endParaRPr sz="1100" b="0" i="0" u="none" strike="noStrike" cap="none" dirty="0">
              <a:latin typeface="+mj-lt"/>
              <a:ea typeface="Arial"/>
              <a:cs typeface="Arial"/>
              <a:sym typeface="Arial"/>
            </a:endParaRPr>
          </a:p>
          <a:p>
            <a:pPr marL="0" marR="0" lvl="0" indent="0" algn="just" rtl="0">
              <a:lnSpc>
                <a:spcPct val="127272"/>
              </a:lnSpc>
              <a:spcBef>
                <a:spcPts val="0"/>
              </a:spcBef>
              <a:spcAft>
                <a:spcPts val="0"/>
              </a:spcAft>
              <a:buNone/>
            </a:pPr>
            <a:r>
              <a:rPr lang="de-DE" sz="1100" b="0" i="0" u="none" strike="noStrike" cap="none" dirty="0">
                <a:solidFill>
                  <a:srgbClr val="404040"/>
                </a:solidFill>
                <a:latin typeface="+mj-lt"/>
                <a:ea typeface="Open Sans"/>
                <a:cs typeface="Open Sans"/>
                <a:sym typeface="Open Sans"/>
              </a:rPr>
              <a:t>2 LE</a:t>
            </a:r>
            <a:endParaRPr sz="1100" b="0" i="0" u="none" strike="noStrike" cap="none" dirty="0">
              <a:latin typeface="+mj-lt"/>
              <a:ea typeface="Arial"/>
              <a:cs typeface="Arial"/>
              <a:sym typeface="Arial"/>
            </a:endParaRPr>
          </a:p>
          <a:p>
            <a:pPr marL="0" marR="0" lvl="0" indent="0" algn="just" rtl="0">
              <a:lnSpc>
                <a:spcPct val="127272"/>
              </a:lnSpc>
              <a:spcBef>
                <a:spcPts val="0"/>
              </a:spcBef>
              <a:spcAft>
                <a:spcPts val="0"/>
              </a:spcAft>
              <a:buNone/>
            </a:pPr>
            <a:endParaRPr sz="1100" b="0" i="0" u="none" strike="noStrike" cap="none" dirty="0">
              <a:latin typeface="+mj-lt"/>
              <a:ea typeface="Arial"/>
              <a:cs typeface="Arial"/>
              <a:sym typeface="Arial"/>
            </a:endParaRPr>
          </a:p>
          <a:p>
            <a:pPr marL="0" marR="0" lvl="0" indent="0" algn="just" rtl="0">
              <a:lnSpc>
                <a:spcPct val="127272"/>
              </a:lnSpc>
              <a:spcBef>
                <a:spcPts val="0"/>
              </a:spcBef>
              <a:spcAft>
                <a:spcPts val="0"/>
              </a:spcAft>
              <a:buNone/>
            </a:pPr>
            <a:r>
              <a:rPr lang="de-DE" sz="1100" b="1" i="0" u="none" strike="noStrike" cap="none" dirty="0">
                <a:solidFill>
                  <a:srgbClr val="F18D33"/>
                </a:solidFill>
                <a:latin typeface="+mj-lt"/>
                <a:ea typeface="Open Sans"/>
                <a:cs typeface="Open Sans"/>
                <a:sym typeface="Open Sans"/>
              </a:rPr>
              <a:t>Erreichung der Lernziele:</a:t>
            </a:r>
            <a:endParaRPr sz="1100" b="0" i="0" u="none" strike="noStrike" cap="none" dirty="0">
              <a:latin typeface="+mj-lt"/>
              <a:ea typeface="Arial"/>
              <a:cs typeface="Arial"/>
              <a:sym typeface="Arial"/>
            </a:endParaRPr>
          </a:p>
          <a:p>
            <a:pPr marL="0" marR="0" lvl="0" indent="0" algn="just" rtl="0">
              <a:lnSpc>
                <a:spcPct val="127272"/>
              </a:lnSpc>
              <a:spcBef>
                <a:spcPts val="0"/>
              </a:spcBef>
              <a:spcAft>
                <a:spcPts val="0"/>
              </a:spcAft>
              <a:buNone/>
            </a:pPr>
            <a:r>
              <a:rPr lang="de-DE" sz="1100" b="0" i="0" u="none" strike="noStrike" cap="none" dirty="0">
                <a:solidFill>
                  <a:srgbClr val="404040"/>
                </a:solidFill>
                <a:latin typeface="+mj-lt"/>
                <a:ea typeface="Open Sans"/>
                <a:cs typeface="Open Sans"/>
                <a:sym typeface="Open Sans"/>
              </a:rPr>
              <a:t>Mit dieser Prüfung wird überprüft, ob die Lernenden die in der Qualifikation erworbenen Fähigkeiten anwenden können, um in diskriminierenden Situationen kompetent zu handeln. Die Lernenden zeigen, dass sie in der Lage sind, eine Fallstudie praxisnah zu analysieren, eine deeskalierende Lösungsstrategie zu entwickeln und diese klar zu kommunizieren. Diese Prüfung stellt sicher, dass die Lernziele der Qualifikation, wie die Förderung von Respekt und Fairness im Sport und die Entwicklung von Präventionsmaßnahmen, in einer praxisnahen Situation umgesetzt werden.</a:t>
            </a:r>
            <a:endParaRPr sz="1100" b="0" i="0" u="none" strike="noStrike" cap="none" dirty="0">
              <a:latin typeface="+mj-lt"/>
              <a:ea typeface="Arial"/>
              <a:cs typeface="Arial"/>
              <a:sym typeface="Arial"/>
            </a:endParaRPr>
          </a:p>
        </p:txBody>
      </p:sp>
      <p:sp>
        <p:nvSpPr>
          <p:cNvPr id="420" name="Google Shape;420;p81"/>
          <p:cNvSpPr/>
          <p:nvPr/>
        </p:nvSpPr>
        <p:spPr>
          <a:xfrm>
            <a:off x="0" y="2160"/>
            <a:ext cx="7559640" cy="900000"/>
          </a:xfrm>
          <a:custGeom>
            <a:avLst/>
            <a:gdLst/>
            <a:ahLst/>
            <a:cxnLst/>
            <a:rect l="l" t="t" r="r" b="b"/>
            <a:pathLst>
              <a:path w="21600" h="21600" extrusionOk="0">
                <a:moveTo>
                  <a:pt x="0" y="0"/>
                </a:moveTo>
                <a:lnTo>
                  <a:pt x="21600" y="0"/>
                </a:lnTo>
                <a:lnTo>
                  <a:pt x="21600" y="21600"/>
                </a:lnTo>
                <a:lnTo>
                  <a:pt x="0" y="21600"/>
                </a:lnTo>
                <a:close/>
              </a:path>
            </a:pathLst>
          </a:custGeom>
          <a:solidFill>
            <a:srgbClr val="F18D33"/>
          </a:solidFill>
          <a:ln>
            <a:noFill/>
          </a:ln>
        </p:spPr>
        <p:txBody>
          <a:bodyPr/>
          <a:lstStyle/>
          <a:p>
            <a:endParaRPr lang="de-DE"/>
          </a:p>
        </p:txBody>
      </p:sp>
      <p:sp>
        <p:nvSpPr>
          <p:cNvPr id="421" name="Google Shape;421;p81"/>
          <p:cNvSpPr txBox="1"/>
          <p:nvPr/>
        </p:nvSpPr>
        <p:spPr>
          <a:xfrm>
            <a:off x="902160" y="274680"/>
            <a:ext cx="4793040" cy="39996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de-DE" sz="2000" b="1" i="0" u="none" strike="noStrike" cap="none" dirty="0">
                <a:solidFill>
                  <a:srgbClr val="FFFFFF"/>
                </a:solidFill>
                <a:latin typeface="+mj-lt"/>
                <a:ea typeface="Open Sans"/>
                <a:cs typeface="Open Sans"/>
                <a:sym typeface="Open Sans"/>
              </a:rPr>
              <a:t>Prüfungsdesign: Beispiel</a:t>
            </a:r>
            <a:endParaRPr sz="2000" b="0" i="0" u="none" strike="noStrike" cap="none" dirty="0">
              <a:latin typeface="+mj-lt"/>
              <a:ea typeface="Arial"/>
              <a:cs typeface="Arial"/>
              <a:sym typeface="Arial"/>
            </a:endParaRPr>
          </a:p>
        </p:txBody>
      </p:sp>
      <p:pic>
        <p:nvPicPr>
          <p:cNvPr id="422" name="Google Shape;422;p81"/>
          <p:cNvPicPr preferRelativeResize="0"/>
          <p:nvPr/>
        </p:nvPicPr>
        <p:blipFill rotWithShape="1">
          <a:blip r:embed="rId3">
            <a:alphaModFix/>
          </a:blip>
          <a:srcRect/>
          <a:stretch/>
        </p:blipFill>
        <p:spPr>
          <a:xfrm>
            <a:off x="205920" y="235440"/>
            <a:ext cx="627480" cy="62748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623</Words>
  <Application>Microsoft Office PowerPoint</Application>
  <PresentationFormat>Benutzerdefiniert</PresentationFormat>
  <Paragraphs>38</Paragraphs>
  <Slides>2</Slides>
  <Notes>2</Notes>
  <HiddenSlides>0</HiddenSlides>
  <MMClips>0</MMClips>
  <ScaleCrop>false</ScaleCrop>
  <HeadingPairs>
    <vt:vector size="6" baseType="variant">
      <vt:variant>
        <vt:lpstr>Verwendete Schriftarten</vt:lpstr>
      </vt:variant>
      <vt:variant>
        <vt:i4>2</vt:i4>
      </vt:variant>
      <vt:variant>
        <vt:lpstr>Design</vt:lpstr>
      </vt:variant>
      <vt:variant>
        <vt:i4>4</vt:i4>
      </vt:variant>
      <vt:variant>
        <vt:lpstr>Folientitel</vt:lpstr>
      </vt:variant>
      <vt:variant>
        <vt:i4>2</vt:i4>
      </vt:variant>
    </vt:vector>
  </HeadingPairs>
  <TitlesOfParts>
    <vt:vector size="8" baseType="lpstr">
      <vt:lpstr>Times New Roman</vt:lpstr>
      <vt:lpstr>Arial</vt:lpstr>
      <vt:lpstr>Office Theme</vt:lpstr>
      <vt:lpstr>Office Theme</vt:lpstr>
      <vt:lpstr>Office Theme</vt:lpstr>
      <vt:lpstr>Office Theme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jasmin.nagel</dc:creator>
  <cp:lastModifiedBy>Jasmin Nagel</cp:lastModifiedBy>
  <cp:revision>15</cp:revision>
  <dcterms:modified xsi:type="dcterms:W3CDTF">2024-11-05T11:44:08Z</dcterms:modified>
</cp:coreProperties>
</file>